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2" r:id="rId1"/>
    <p:sldMasterId id="2147483695" r:id="rId2"/>
    <p:sldMasterId id="2147483711" r:id="rId3"/>
    <p:sldMasterId id="2147483724" r:id="rId4"/>
    <p:sldMasterId id="2147483739" r:id="rId5"/>
    <p:sldMasterId id="2147483757" r:id="rId6"/>
    <p:sldMasterId id="2147483770" r:id="rId7"/>
    <p:sldMasterId id="2147483785" r:id="rId8"/>
    <p:sldMasterId id="2147483799" r:id="rId9"/>
    <p:sldMasterId id="2147483820" r:id="rId10"/>
  </p:sldMasterIdLst>
  <p:notesMasterIdLst>
    <p:notesMasterId r:id="rId61"/>
  </p:notesMasterIdLst>
  <p:sldIdLst>
    <p:sldId id="524" r:id="rId11"/>
    <p:sldId id="525" r:id="rId12"/>
    <p:sldId id="258" r:id="rId13"/>
    <p:sldId id="526" r:id="rId14"/>
    <p:sldId id="474" r:id="rId15"/>
    <p:sldId id="475" r:id="rId16"/>
    <p:sldId id="477" r:id="rId17"/>
    <p:sldId id="478" r:id="rId18"/>
    <p:sldId id="479" r:id="rId19"/>
    <p:sldId id="480" r:id="rId20"/>
    <p:sldId id="481" r:id="rId21"/>
    <p:sldId id="482" r:id="rId22"/>
    <p:sldId id="483" r:id="rId23"/>
    <p:sldId id="484" r:id="rId24"/>
    <p:sldId id="485" r:id="rId25"/>
    <p:sldId id="486" r:id="rId26"/>
    <p:sldId id="487" r:id="rId27"/>
    <p:sldId id="488" r:id="rId28"/>
    <p:sldId id="489" r:id="rId29"/>
    <p:sldId id="491" r:id="rId30"/>
    <p:sldId id="490" r:id="rId31"/>
    <p:sldId id="492" r:id="rId32"/>
    <p:sldId id="493" r:id="rId33"/>
    <p:sldId id="494" r:id="rId34"/>
    <p:sldId id="495" r:id="rId35"/>
    <p:sldId id="496" r:id="rId36"/>
    <p:sldId id="498" r:id="rId37"/>
    <p:sldId id="497" r:id="rId38"/>
    <p:sldId id="500" r:id="rId39"/>
    <p:sldId id="501" r:id="rId40"/>
    <p:sldId id="502" r:id="rId41"/>
    <p:sldId id="503" r:id="rId42"/>
    <p:sldId id="504" r:id="rId43"/>
    <p:sldId id="505" r:id="rId44"/>
    <p:sldId id="517" r:id="rId45"/>
    <p:sldId id="506" r:id="rId46"/>
    <p:sldId id="507" r:id="rId47"/>
    <p:sldId id="508" r:id="rId48"/>
    <p:sldId id="523" r:id="rId49"/>
    <p:sldId id="516" r:id="rId50"/>
    <p:sldId id="509" r:id="rId51"/>
    <p:sldId id="510" r:id="rId52"/>
    <p:sldId id="511" r:id="rId53"/>
    <p:sldId id="512" r:id="rId54"/>
    <p:sldId id="513" r:id="rId55"/>
    <p:sldId id="514" r:id="rId56"/>
    <p:sldId id="515" r:id="rId57"/>
    <p:sldId id="528" r:id="rId58"/>
    <p:sldId id="519" r:id="rId59"/>
    <p:sldId id="520" r:id="rId6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E8FEFB"/>
    <a:srgbClr val="32B0A7"/>
    <a:srgbClr val="36C0B6"/>
    <a:srgbClr val="45CBC1"/>
    <a:srgbClr val="4BCDC4"/>
    <a:srgbClr val="4BC1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85471" autoAdjust="0"/>
  </p:normalViewPr>
  <p:slideViewPr>
    <p:cSldViewPr snapToGrid="0">
      <p:cViewPr varScale="1">
        <p:scale>
          <a:sx n="69" d="100"/>
          <a:sy n="69" d="100"/>
        </p:scale>
        <p:origin x="1144" y="44"/>
      </p:cViewPr>
      <p:guideLst/>
    </p:cSldViewPr>
  </p:slideViewPr>
  <p:notesTextViewPr>
    <p:cViewPr>
      <p:scale>
        <a:sx n="1" d="1"/>
        <a:sy n="1" d="1"/>
      </p:scale>
      <p:origin x="0" y="0"/>
    </p:cViewPr>
  </p:notesTextViewPr>
  <p:notesViewPr>
    <p:cSldViewPr snapToGrid="0">
      <p:cViewPr varScale="1">
        <p:scale>
          <a:sx n="81" d="100"/>
          <a:sy n="81" d="100"/>
        </p:scale>
        <p:origin x="205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chui\Downloads\In%20Depth_Trend%20Data%20Expo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 Export'!$B$4</c:f>
              <c:strCache>
                <c:ptCount val="1"/>
                <c:pt idx="0">
                  <c:v> 2014–2015</c:v>
                </c:pt>
              </c:strCache>
            </c:strRef>
          </c:tx>
          <c:spPr>
            <a:solidFill>
              <a:srgbClr val="33BDB7"/>
            </a:solidFill>
            <a:ln>
              <a:solidFill>
                <a:schemeClr val="tx1">
                  <a:lumMod val="50000"/>
                  <a:lumOff val="50000"/>
                </a:schemeClr>
              </a:solid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Export'!$B$6:$B$11</c:f>
              <c:numCache>
                <c:formatCode>General</c:formatCode>
                <c:ptCount val="6"/>
                <c:pt idx="0">
                  <c:v>37.700000000000003</c:v>
                </c:pt>
                <c:pt idx="1">
                  <c:v>27</c:v>
                </c:pt>
                <c:pt idx="2">
                  <c:v>31.2</c:v>
                </c:pt>
                <c:pt idx="3">
                  <c:v>21</c:v>
                </c:pt>
                <c:pt idx="4">
                  <c:v>30.9</c:v>
                </c:pt>
                <c:pt idx="5">
                  <c:v>27.2</c:v>
                </c:pt>
              </c:numCache>
            </c:numRef>
          </c:val>
          <c:extLst>
            <c:ext xmlns:c16="http://schemas.microsoft.com/office/drawing/2014/chart" uri="{C3380CC4-5D6E-409C-BE32-E72D297353CC}">
              <c16:uniqueId val="{00000000-D203-4951-8021-ABF838A590C0}"/>
            </c:ext>
          </c:extLst>
        </c:ser>
        <c:ser>
          <c:idx val="1"/>
          <c:order val="1"/>
          <c:tx>
            <c:strRef>
              <c:f>'Data Export'!$C$4</c:f>
              <c:strCache>
                <c:ptCount val="1"/>
                <c:pt idx="0">
                  <c:v> 2015–2016</c:v>
                </c:pt>
              </c:strCache>
            </c:strRef>
          </c:tx>
          <c:spPr>
            <a:pattFill prst="pct80">
              <a:fgClr>
                <a:srgbClr val="335052"/>
              </a:fgClr>
              <a:bgClr>
                <a:schemeClr val="bg1"/>
              </a:bgClr>
            </a:pattFill>
            <a:ln>
              <a:solidFill>
                <a:schemeClr val="tx1">
                  <a:lumMod val="50000"/>
                  <a:lumOff val="50000"/>
                </a:schemeClr>
              </a:solid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Export'!$C$6:$C$11</c:f>
              <c:numCache>
                <c:formatCode>General</c:formatCode>
                <c:ptCount val="6"/>
                <c:pt idx="0">
                  <c:v>37.1</c:v>
                </c:pt>
                <c:pt idx="1">
                  <c:v>22.6</c:v>
                </c:pt>
                <c:pt idx="2">
                  <c:v>29</c:v>
                </c:pt>
                <c:pt idx="3">
                  <c:v>17.899999999999999</c:v>
                </c:pt>
                <c:pt idx="4">
                  <c:v>27.7</c:v>
                </c:pt>
                <c:pt idx="5">
                  <c:v>25.2</c:v>
                </c:pt>
              </c:numCache>
            </c:numRef>
          </c:val>
          <c:extLst>
            <c:ext xmlns:c16="http://schemas.microsoft.com/office/drawing/2014/chart" uri="{C3380CC4-5D6E-409C-BE32-E72D297353CC}">
              <c16:uniqueId val="{00000001-D203-4951-8021-ABF838A590C0}"/>
            </c:ext>
          </c:extLst>
        </c:ser>
        <c:ser>
          <c:idx val="2"/>
          <c:order val="2"/>
          <c:tx>
            <c:strRef>
              <c:f>'Data Export'!$D$4</c:f>
              <c:strCache>
                <c:ptCount val="1"/>
                <c:pt idx="0">
                  <c:v> 2016–2017</c:v>
                </c:pt>
              </c:strCache>
            </c:strRef>
          </c:tx>
          <c:spPr>
            <a:solidFill>
              <a:srgbClr val="E2F2EE"/>
            </a:solidFill>
            <a:ln>
              <a:solidFill>
                <a:schemeClr val="tx1">
                  <a:lumMod val="50000"/>
                  <a:lumOff val="50000"/>
                </a:schemeClr>
              </a:solid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Export'!$D$6:$D$11</c:f>
              <c:numCache>
                <c:formatCode>General</c:formatCode>
                <c:ptCount val="6"/>
                <c:pt idx="0">
                  <c:v>37.799999999999997</c:v>
                </c:pt>
                <c:pt idx="1">
                  <c:v>20.2</c:v>
                </c:pt>
                <c:pt idx="2">
                  <c:v>26.9</c:v>
                </c:pt>
                <c:pt idx="3">
                  <c:v>17.2</c:v>
                </c:pt>
                <c:pt idx="4">
                  <c:v>25.7</c:v>
                </c:pt>
                <c:pt idx="5">
                  <c:v>25</c:v>
                </c:pt>
              </c:numCache>
            </c:numRef>
          </c:val>
          <c:extLst>
            <c:ext xmlns:c16="http://schemas.microsoft.com/office/drawing/2014/chart" uri="{C3380CC4-5D6E-409C-BE32-E72D297353CC}">
              <c16:uniqueId val="{00000002-D203-4951-8021-ABF838A590C0}"/>
            </c:ext>
          </c:extLst>
        </c:ser>
        <c:ser>
          <c:idx val="3"/>
          <c:order val="3"/>
          <c:tx>
            <c:strRef>
              <c:f>'Data Export'!$E$4</c:f>
              <c:strCache>
                <c:ptCount val="1"/>
                <c:pt idx="0">
                  <c:v> 2017–2018</c:v>
                </c:pt>
              </c:strCache>
            </c:strRef>
          </c:tx>
          <c:spPr>
            <a:pattFill prst="wdUpDiag">
              <a:fgClr>
                <a:schemeClr val="bg1"/>
              </a:fgClr>
              <a:bgClr>
                <a:srgbClr val="00A199"/>
              </a:bgClr>
            </a:pattFill>
            <a:ln>
              <a:solidFill>
                <a:schemeClr val="tx1">
                  <a:lumMod val="50000"/>
                  <a:lumOff val="50000"/>
                </a:schemeClr>
              </a:solid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Export'!$E$6:$E$11</c:f>
              <c:numCache>
                <c:formatCode>General</c:formatCode>
                <c:ptCount val="6"/>
                <c:pt idx="0">
                  <c:v>35.4</c:v>
                </c:pt>
                <c:pt idx="1">
                  <c:v>19.600000000000001</c:v>
                </c:pt>
                <c:pt idx="2">
                  <c:v>26.9</c:v>
                </c:pt>
                <c:pt idx="3">
                  <c:v>17.100000000000001</c:v>
                </c:pt>
                <c:pt idx="4">
                  <c:v>25.4</c:v>
                </c:pt>
                <c:pt idx="5">
                  <c:v>27.9</c:v>
                </c:pt>
              </c:numCache>
            </c:numRef>
          </c:val>
          <c:extLst>
            <c:ext xmlns:c16="http://schemas.microsoft.com/office/drawing/2014/chart" uri="{C3380CC4-5D6E-409C-BE32-E72D297353CC}">
              <c16:uniqueId val="{00000003-D203-4951-8021-ABF838A590C0}"/>
            </c:ext>
          </c:extLst>
        </c:ser>
        <c:ser>
          <c:idx val="4"/>
          <c:order val="4"/>
          <c:tx>
            <c:strRef>
              <c:f>'Data Export'!$F$4</c:f>
              <c:strCache>
                <c:ptCount val="1"/>
                <c:pt idx="0">
                  <c:v>Lower Confidence Limit 2017–2018</c:v>
                </c:pt>
              </c:strCache>
            </c:strRef>
          </c:tx>
          <c:spPr>
            <a:solidFill>
              <a:schemeClr val="accent5"/>
            </a:solidFill>
            <a:ln>
              <a:no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Export'!$F$6:$F$11</c:f>
            </c:numRef>
          </c:val>
          <c:extLst>
            <c:ext xmlns:c16="http://schemas.microsoft.com/office/drawing/2014/chart" uri="{C3380CC4-5D6E-409C-BE32-E72D297353CC}">
              <c16:uniqueId val="{00000004-D203-4951-8021-ABF838A590C0}"/>
            </c:ext>
          </c:extLst>
        </c:ser>
        <c:ser>
          <c:idx val="5"/>
          <c:order val="5"/>
          <c:tx>
            <c:strRef>
              <c:f>'Data Export'!$G$4</c:f>
              <c:strCache>
                <c:ptCount val="1"/>
                <c:pt idx="0">
                  <c:v>Upper Confidence Limit 2017–2018</c:v>
                </c:pt>
              </c:strCache>
            </c:strRef>
          </c:tx>
          <c:spPr>
            <a:solidFill>
              <a:schemeClr val="accent6"/>
            </a:solidFill>
            <a:ln>
              <a:no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Export'!$G$6:$G$11</c:f>
            </c:numRef>
          </c:val>
          <c:extLst>
            <c:ext xmlns:c16="http://schemas.microsoft.com/office/drawing/2014/chart" uri="{C3380CC4-5D6E-409C-BE32-E72D297353CC}">
              <c16:uniqueId val="{00000005-D203-4951-8021-ABF838A590C0}"/>
            </c:ext>
          </c:extLst>
        </c:ser>
        <c:ser>
          <c:idx val="6"/>
          <c:order val="6"/>
          <c:tx>
            <c:strRef>
              <c:f>'Data Export'!$H$4</c:f>
              <c:strCache>
                <c:ptCount val="1"/>
                <c:pt idx="0">
                  <c:v> 2018–2019</c:v>
                </c:pt>
              </c:strCache>
            </c:strRef>
          </c:tx>
          <c:spPr>
            <a:pattFill prst="zigZag">
              <a:fgClr>
                <a:srgbClr val="00A199"/>
              </a:fgClr>
              <a:bgClr>
                <a:schemeClr val="bg1"/>
              </a:bgClr>
            </a:pattFill>
            <a:ln>
              <a:solidFill>
                <a:schemeClr val="tx1">
                  <a:lumMod val="50000"/>
                  <a:lumOff val="50000"/>
                </a:schemeClr>
              </a:solid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Export'!$H$6:$H$11</c:f>
              <c:numCache>
                <c:formatCode>General</c:formatCode>
                <c:ptCount val="6"/>
                <c:pt idx="0">
                  <c:v>28.2</c:v>
                </c:pt>
                <c:pt idx="1">
                  <c:v>19</c:v>
                </c:pt>
                <c:pt idx="2">
                  <c:v>27.5</c:v>
                </c:pt>
                <c:pt idx="3">
                  <c:v>17.2</c:v>
                </c:pt>
                <c:pt idx="4">
                  <c:v>24.8</c:v>
                </c:pt>
                <c:pt idx="5">
                  <c:v>27.4</c:v>
                </c:pt>
              </c:numCache>
            </c:numRef>
          </c:val>
          <c:extLst>
            <c:ext xmlns:c16="http://schemas.microsoft.com/office/drawing/2014/chart" uri="{C3380CC4-5D6E-409C-BE32-E72D297353CC}">
              <c16:uniqueId val="{00000006-D203-4951-8021-ABF838A590C0}"/>
            </c:ext>
          </c:extLst>
        </c:ser>
        <c:ser>
          <c:idx val="7"/>
          <c:order val="7"/>
          <c:tx>
            <c:strRef>
              <c:f>'Data Export'!$I$4</c:f>
              <c:strCache>
                <c:ptCount val="1"/>
                <c:pt idx="0">
                  <c:v>Lower Confidence Limit 2018–2019</c:v>
                </c:pt>
              </c:strCache>
            </c:strRef>
          </c:tx>
          <c:spPr>
            <a:solidFill>
              <a:schemeClr val="accent2">
                <a:lumMod val="60000"/>
              </a:schemeClr>
            </a:solidFill>
            <a:ln>
              <a:no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Export'!$I$6:$I$11</c:f>
            </c:numRef>
          </c:val>
          <c:extLst>
            <c:ext xmlns:c16="http://schemas.microsoft.com/office/drawing/2014/chart" uri="{C3380CC4-5D6E-409C-BE32-E72D297353CC}">
              <c16:uniqueId val="{00000007-D203-4951-8021-ABF838A590C0}"/>
            </c:ext>
          </c:extLst>
        </c:ser>
        <c:ser>
          <c:idx val="8"/>
          <c:order val="8"/>
          <c:tx>
            <c:strRef>
              <c:f>'Data Export'!$J$4</c:f>
              <c:strCache>
                <c:ptCount val="1"/>
                <c:pt idx="0">
                  <c:v>Upper Confidence Limit 2018–2019</c:v>
                </c:pt>
              </c:strCache>
            </c:strRef>
          </c:tx>
          <c:spPr>
            <a:solidFill>
              <a:schemeClr val="accent3">
                <a:lumMod val="60000"/>
              </a:schemeClr>
            </a:solidFill>
            <a:ln>
              <a:no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Export'!$J$6:$J$11</c:f>
            </c:numRef>
          </c:val>
          <c:extLst>
            <c:ext xmlns:c16="http://schemas.microsoft.com/office/drawing/2014/chart" uri="{C3380CC4-5D6E-409C-BE32-E72D297353CC}">
              <c16:uniqueId val="{00000008-D203-4951-8021-ABF838A590C0}"/>
            </c:ext>
          </c:extLst>
        </c:ser>
        <c:ser>
          <c:idx val="9"/>
          <c:order val="9"/>
          <c:tx>
            <c:strRef>
              <c:f>'Data Export'!$K$4</c:f>
              <c:strCache>
                <c:ptCount val="1"/>
                <c:pt idx="0">
                  <c:v> 2019–2020</c:v>
                </c:pt>
              </c:strCache>
            </c:strRef>
          </c:tx>
          <c:spPr>
            <a:solidFill>
              <a:srgbClr val="365254"/>
            </a:solidFill>
            <a:ln>
              <a:solidFill>
                <a:schemeClr val="tx1">
                  <a:lumMod val="50000"/>
                  <a:lumOff val="50000"/>
                </a:schemeClr>
              </a:solid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Export'!$K$6:$K$11</c:f>
              <c:numCache>
                <c:formatCode>General</c:formatCode>
                <c:ptCount val="6"/>
                <c:pt idx="0">
                  <c:v>23.1</c:v>
                </c:pt>
                <c:pt idx="1">
                  <c:v>18.3</c:v>
                </c:pt>
                <c:pt idx="3">
                  <c:v>18.100000000000001</c:v>
                </c:pt>
                <c:pt idx="4">
                  <c:v>24.7</c:v>
                </c:pt>
                <c:pt idx="5">
                  <c:v>28.6</c:v>
                </c:pt>
              </c:numCache>
            </c:numRef>
          </c:val>
          <c:extLst>
            <c:ext xmlns:c16="http://schemas.microsoft.com/office/drawing/2014/chart" uri="{C3380CC4-5D6E-409C-BE32-E72D297353CC}">
              <c16:uniqueId val="{00000009-D203-4951-8021-ABF838A590C0}"/>
            </c:ext>
          </c:extLst>
        </c:ser>
        <c:ser>
          <c:idx val="10"/>
          <c:order val="10"/>
          <c:tx>
            <c:strRef>
              <c:f>'Data Export'!$L$4</c:f>
              <c:strCache>
                <c:ptCount val="1"/>
                <c:pt idx="0">
                  <c:v>Lower Confidence Limit 2019–2020</c:v>
                </c:pt>
              </c:strCache>
            </c:strRef>
          </c:tx>
          <c:spPr>
            <a:solidFill>
              <a:schemeClr val="accent5">
                <a:lumMod val="60000"/>
              </a:schemeClr>
            </a:solidFill>
            <a:ln>
              <a:no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Export'!$L$6:$L$11</c:f>
            </c:numRef>
          </c:val>
          <c:extLst>
            <c:ext xmlns:c16="http://schemas.microsoft.com/office/drawing/2014/chart" uri="{C3380CC4-5D6E-409C-BE32-E72D297353CC}">
              <c16:uniqueId val="{0000000A-D203-4951-8021-ABF838A590C0}"/>
            </c:ext>
          </c:extLst>
        </c:ser>
        <c:ser>
          <c:idx val="11"/>
          <c:order val="11"/>
          <c:tx>
            <c:strRef>
              <c:f>'Data Export'!$M$4</c:f>
              <c:strCache>
                <c:ptCount val="1"/>
                <c:pt idx="0">
                  <c:v>Upper Confidence Limit 2019–2020</c:v>
                </c:pt>
              </c:strCache>
            </c:strRef>
          </c:tx>
          <c:spPr>
            <a:solidFill>
              <a:schemeClr val="accent6">
                <a:lumMod val="60000"/>
              </a:schemeClr>
            </a:solidFill>
            <a:ln>
              <a:no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Export'!$M$6:$M$11</c:f>
            </c:numRef>
          </c:val>
          <c:extLst>
            <c:ext xmlns:c16="http://schemas.microsoft.com/office/drawing/2014/chart" uri="{C3380CC4-5D6E-409C-BE32-E72D297353CC}">
              <c16:uniqueId val="{0000000B-D203-4951-8021-ABF838A590C0}"/>
            </c:ext>
          </c:extLst>
        </c:ser>
        <c:ser>
          <c:idx val="12"/>
          <c:order val="12"/>
          <c:tx>
            <c:strRef>
              <c:f>'Data Export'!$N$4</c:f>
              <c:strCache>
                <c:ptCount val="1"/>
                <c:pt idx="0">
                  <c:v> 2020–2021</c:v>
                </c:pt>
              </c:strCache>
            </c:strRef>
          </c:tx>
          <c:spPr>
            <a:solidFill>
              <a:schemeClr val="accent4">
                <a:lumMod val="75000"/>
              </a:schemeClr>
            </a:solidFill>
            <a:ln>
              <a:solidFill>
                <a:schemeClr val="tx1">
                  <a:lumMod val="50000"/>
                  <a:lumOff val="50000"/>
                </a:schemeClr>
              </a:solid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Export'!$N$6:$N$11</c:f>
              <c:numCache>
                <c:formatCode>General</c:formatCode>
                <c:ptCount val="6"/>
                <c:pt idx="0">
                  <c:v>22.3</c:v>
                </c:pt>
                <c:pt idx="1">
                  <c:v>19.3</c:v>
                </c:pt>
                <c:pt idx="2">
                  <c:v>30.5</c:v>
                </c:pt>
                <c:pt idx="3">
                  <c:v>19.899999999999999</c:v>
                </c:pt>
                <c:pt idx="4">
                  <c:v>26.5</c:v>
                </c:pt>
                <c:pt idx="5">
                  <c:v>37.1</c:v>
                </c:pt>
              </c:numCache>
            </c:numRef>
          </c:val>
          <c:extLst>
            <c:ext xmlns:c16="http://schemas.microsoft.com/office/drawing/2014/chart" uri="{C3380CC4-5D6E-409C-BE32-E72D297353CC}">
              <c16:uniqueId val="{0000000C-D203-4951-8021-ABF838A590C0}"/>
            </c:ext>
          </c:extLst>
        </c:ser>
        <c:ser>
          <c:idx val="13"/>
          <c:order val="13"/>
          <c:tx>
            <c:strRef>
              <c:f>'Data Export'!$O$4</c:f>
              <c:strCache>
                <c:ptCount val="1"/>
                <c:pt idx="0">
                  <c:v>Lower Confidence Limit 2020–2021</c:v>
                </c:pt>
              </c:strCache>
            </c:strRef>
          </c:tx>
          <c:spPr>
            <a:solidFill>
              <a:schemeClr val="accent2">
                <a:lumMod val="80000"/>
                <a:lumOff val="20000"/>
              </a:schemeClr>
            </a:solidFill>
            <a:ln>
              <a:no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Export'!$O$6:$O$11</c:f>
            </c:numRef>
          </c:val>
          <c:extLst>
            <c:ext xmlns:c16="http://schemas.microsoft.com/office/drawing/2014/chart" uri="{C3380CC4-5D6E-409C-BE32-E72D297353CC}">
              <c16:uniqueId val="{0000000D-D203-4951-8021-ABF838A590C0}"/>
            </c:ext>
          </c:extLst>
        </c:ser>
        <c:ser>
          <c:idx val="14"/>
          <c:order val="14"/>
          <c:tx>
            <c:strRef>
              <c:f>'Data Export'!$P$4</c:f>
              <c:strCache>
                <c:ptCount val="1"/>
                <c:pt idx="0">
                  <c:v>Upper Confidence Limit 2020–2021</c:v>
                </c:pt>
              </c:strCache>
            </c:strRef>
          </c:tx>
          <c:spPr>
            <a:solidFill>
              <a:schemeClr val="accent3">
                <a:lumMod val="80000"/>
                <a:lumOff val="20000"/>
              </a:schemeClr>
            </a:solidFill>
            <a:ln>
              <a:no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Export'!$P$6:$P$11</c:f>
            </c:numRef>
          </c:val>
          <c:extLst>
            <c:ext xmlns:c16="http://schemas.microsoft.com/office/drawing/2014/chart" uri="{C3380CC4-5D6E-409C-BE32-E72D297353CC}">
              <c16:uniqueId val="{0000000E-D203-4951-8021-ABF838A590C0}"/>
            </c:ext>
          </c:extLst>
        </c:ser>
        <c:ser>
          <c:idx val="15"/>
          <c:order val="15"/>
          <c:tx>
            <c:strRef>
              <c:f>'Data Export'!$Q$4</c:f>
              <c:strCache>
                <c:ptCount val="1"/>
                <c:pt idx="0">
                  <c:v> 2021–2022</c:v>
                </c:pt>
              </c:strCache>
            </c:strRef>
          </c:tx>
          <c:spPr>
            <a:pattFill prst="narHorz">
              <a:fgClr>
                <a:schemeClr val="accent4">
                  <a:lumMod val="75000"/>
                </a:schemeClr>
              </a:fgClr>
              <a:bgClr>
                <a:schemeClr val="bg1"/>
              </a:bgClr>
            </a:pattFill>
            <a:ln>
              <a:solidFill>
                <a:schemeClr val="tx1">
                  <a:lumMod val="50000"/>
                  <a:lumOff val="50000"/>
                </a:schemeClr>
              </a:solidFill>
            </a:ln>
            <a:effectLst/>
          </c:spPr>
          <c:invertIfNegative val="0"/>
          <c:cat>
            <c:strRef>
              <c:f>'Data Export'!$A$6:$A$11</c:f>
              <c:strCache>
                <c:ptCount val="6"/>
                <c:pt idx="0">
                  <c:v>N.L.</c:v>
                </c:pt>
                <c:pt idx="1">
                  <c:v>Ont.</c:v>
                </c:pt>
                <c:pt idx="2">
                  <c:v>Sask.</c:v>
                </c:pt>
                <c:pt idx="3">
                  <c:v>Alta.</c:v>
                </c:pt>
                <c:pt idx="4">
                  <c:v>B.C.</c:v>
                </c:pt>
                <c:pt idx="5">
                  <c:v>Y.T.</c:v>
                </c:pt>
              </c:strCache>
            </c:strRef>
          </c:cat>
          <c:val>
            <c:numRef>
              <c:f>'Data Export'!$Q$6:$Q$11</c:f>
              <c:numCache>
                <c:formatCode>General</c:formatCode>
                <c:ptCount val="6"/>
                <c:pt idx="0">
                  <c:v>26.4</c:v>
                </c:pt>
                <c:pt idx="1">
                  <c:v>21.1</c:v>
                </c:pt>
                <c:pt idx="2">
                  <c:v>33.1</c:v>
                </c:pt>
                <c:pt idx="3">
                  <c:v>21.9</c:v>
                </c:pt>
                <c:pt idx="4">
                  <c:v>27.9</c:v>
                </c:pt>
                <c:pt idx="5">
                  <c:v>36.4</c:v>
                </c:pt>
              </c:numCache>
            </c:numRef>
          </c:val>
          <c:extLst>
            <c:ext xmlns:c16="http://schemas.microsoft.com/office/drawing/2014/chart" uri="{C3380CC4-5D6E-409C-BE32-E72D297353CC}">
              <c16:uniqueId val="{0000000F-D203-4951-8021-ABF838A590C0}"/>
            </c:ext>
          </c:extLst>
        </c:ser>
        <c:dLbls>
          <c:showLegendKey val="0"/>
          <c:showVal val="0"/>
          <c:showCatName val="0"/>
          <c:showSerName val="0"/>
          <c:showPercent val="0"/>
          <c:showBubbleSize val="0"/>
        </c:dLbls>
        <c:gapWidth val="219"/>
        <c:overlap val="-27"/>
        <c:axId val="975435359"/>
        <c:axId val="975435775"/>
      </c:barChart>
      <c:catAx>
        <c:axId val="97543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5435775"/>
        <c:crosses val="autoZero"/>
        <c:auto val="1"/>
        <c:lblAlgn val="ctr"/>
        <c:lblOffset val="100"/>
        <c:noMultiLvlLbl val="0"/>
      </c:catAx>
      <c:valAx>
        <c:axId val="9754357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5435359"/>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46879C-43E1-4FF5-99BB-CFDDC60118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A5190E6-BE73-4FC1-AA25-30DD51E0BD12}">
      <dgm:prSet phldrT="[Text]" custT="1"/>
      <dgm:spPr>
        <a:xfrm>
          <a:off x="0" y="827400"/>
          <a:ext cx="4073057" cy="325607"/>
        </a:xfrm>
        <a:prstGeom prst="roundRect">
          <a:avLst/>
        </a:prstGeom>
        <a:solidFill>
          <a:srgbClr val="61A60E"/>
        </a:solidFill>
        <a:ln w="12700" cap="flat" cmpd="sng" algn="ctr">
          <a:solidFill>
            <a:sysClr val="window" lastClr="FFFFFF">
              <a:hueOff val="0"/>
              <a:satOff val="0"/>
              <a:lumOff val="0"/>
              <a:alphaOff val="0"/>
            </a:sysClr>
          </a:solidFill>
          <a:prstDash val="solid"/>
          <a:miter lim="800000"/>
        </a:ln>
        <a:effectLst/>
      </dgm:spPr>
      <dgm:t>
        <a:bodyPr/>
        <a:lstStyle/>
        <a:p>
          <a:endParaRPr lang="en-US" sz="1400" dirty="0">
            <a:solidFill>
              <a:schemeClr val="tx1"/>
            </a:solidFill>
            <a:latin typeface="+mn-lt"/>
            <a:ea typeface="+mn-ea"/>
            <a:cs typeface="+mn-cs"/>
          </a:endParaRPr>
        </a:p>
      </dgm:t>
    </dgm:pt>
    <dgm:pt modelId="{373CC145-FD6B-45B5-9698-73CE5017756E}" type="parTrans" cxnId="{58D14D51-DDB3-43B2-8C49-B7C2FA880767}">
      <dgm:prSet/>
      <dgm:spPr/>
      <dgm:t>
        <a:bodyPr/>
        <a:lstStyle/>
        <a:p>
          <a:endParaRPr lang="en-US" sz="1400">
            <a:latin typeface="+mn-lt"/>
          </a:endParaRPr>
        </a:p>
      </dgm:t>
    </dgm:pt>
    <dgm:pt modelId="{ECA0FC42-AE48-4803-A6A5-CEE795B7F8CB}" type="sibTrans" cxnId="{58D14D51-DDB3-43B2-8C49-B7C2FA880767}">
      <dgm:prSet/>
      <dgm:spPr/>
      <dgm:t>
        <a:bodyPr/>
        <a:lstStyle/>
        <a:p>
          <a:endParaRPr lang="en-US" sz="1400">
            <a:latin typeface="+mn-lt"/>
          </a:endParaRPr>
        </a:p>
      </dgm:t>
    </dgm:pt>
    <dgm:pt modelId="{9BC5F7DE-C109-4B35-928C-63C1CC6B94F0}">
      <dgm:prSet custT="1"/>
      <dgm:spPr/>
      <dgm:t>
        <a:bodyPr/>
        <a:lstStyle/>
        <a:p>
          <a:r>
            <a:rPr lang="en-US" sz="1800" dirty="0" smtClean="0">
              <a:solidFill>
                <a:schemeClr val="tx1"/>
              </a:solidFill>
              <a:latin typeface="+mn-lt"/>
            </a:rPr>
            <a:t>Antimicrobial Stewardship in Acute Care</a:t>
          </a:r>
          <a:endParaRPr lang="en-US" sz="1800" dirty="0">
            <a:solidFill>
              <a:schemeClr val="tx1"/>
            </a:solidFill>
            <a:latin typeface="+mn-lt"/>
          </a:endParaRPr>
        </a:p>
      </dgm:t>
    </dgm:pt>
    <dgm:pt modelId="{20025D90-2B65-458E-9F24-767A1629E2E3}" type="parTrans" cxnId="{B9CBB2E0-AF32-4632-BE93-382F2CE43578}">
      <dgm:prSet/>
      <dgm:spPr/>
      <dgm:t>
        <a:bodyPr/>
        <a:lstStyle/>
        <a:p>
          <a:endParaRPr lang="en-US" sz="1400">
            <a:latin typeface="+mn-lt"/>
          </a:endParaRPr>
        </a:p>
      </dgm:t>
    </dgm:pt>
    <dgm:pt modelId="{44115378-22C5-4EBD-8CCF-BD91844EAA4A}" type="sibTrans" cxnId="{B9CBB2E0-AF32-4632-BE93-382F2CE43578}">
      <dgm:prSet/>
      <dgm:spPr/>
      <dgm:t>
        <a:bodyPr/>
        <a:lstStyle/>
        <a:p>
          <a:endParaRPr lang="en-US" sz="1400">
            <a:latin typeface="+mn-lt"/>
          </a:endParaRPr>
        </a:p>
      </dgm:t>
    </dgm:pt>
    <dgm:pt modelId="{843E63AE-4B2C-48FE-B499-5FE852B15E4F}">
      <dgm:prSet custT="1"/>
      <dgm:spPr/>
      <dgm:t>
        <a:bodyPr/>
        <a:lstStyle/>
        <a:p>
          <a:r>
            <a:rPr lang="en-US" sz="1800" dirty="0" smtClean="0">
              <a:solidFill>
                <a:schemeClr val="tx1"/>
              </a:solidFill>
              <a:latin typeface="+mn-lt"/>
            </a:rPr>
            <a:t>Antimicrobial Stewardship in Primary Care</a:t>
          </a:r>
          <a:endParaRPr lang="en-US" sz="1800" dirty="0">
            <a:solidFill>
              <a:schemeClr val="tx1"/>
            </a:solidFill>
            <a:latin typeface="+mn-lt"/>
          </a:endParaRPr>
        </a:p>
      </dgm:t>
    </dgm:pt>
    <dgm:pt modelId="{ECDA9064-146D-4642-9A4D-7C85840F33DD}" type="parTrans" cxnId="{4A414420-732C-42AC-8DBC-13F1F6EAF3DE}">
      <dgm:prSet/>
      <dgm:spPr/>
      <dgm:t>
        <a:bodyPr/>
        <a:lstStyle/>
        <a:p>
          <a:endParaRPr lang="en-US" sz="1400">
            <a:latin typeface="+mn-lt"/>
          </a:endParaRPr>
        </a:p>
      </dgm:t>
    </dgm:pt>
    <dgm:pt modelId="{5C5CD4F4-D264-4EA4-B0A6-29B25AA49ED1}" type="sibTrans" cxnId="{4A414420-732C-42AC-8DBC-13F1F6EAF3DE}">
      <dgm:prSet/>
      <dgm:spPr/>
      <dgm:t>
        <a:bodyPr/>
        <a:lstStyle/>
        <a:p>
          <a:endParaRPr lang="en-US" sz="1400">
            <a:latin typeface="+mn-lt"/>
          </a:endParaRPr>
        </a:p>
      </dgm:t>
    </dgm:pt>
    <dgm:pt modelId="{470833E7-1FA4-4CEE-B224-2BBBC99B2C8B}">
      <dgm:prSet custT="1"/>
      <dgm:spPr/>
      <dgm:t>
        <a:bodyPr/>
        <a:lstStyle/>
        <a:p>
          <a:r>
            <a:rPr lang="en-US" sz="1800" dirty="0" smtClean="0">
              <a:solidFill>
                <a:schemeClr val="tx1"/>
              </a:solidFill>
              <a:latin typeface="+mn-lt"/>
            </a:rPr>
            <a:t>Antimicrobial Stewardship in LTC</a:t>
          </a:r>
          <a:endParaRPr lang="en-US" sz="1800" dirty="0">
            <a:solidFill>
              <a:schemeClr val="tx1"/>
            </a:solidFill>
            <a:latin typeface="+mn-lt"/>
          </a:endParaRPr>
        </a:p>
      </dgm:t>
    </dgm:pt>
    <dgm:pt modelId="{044159D9-2F5E-4308-8762-F9592BCAF274}" type="parTrans" cxnId="{D6D60291-17F7-4083-8F33-2AFE8934FD98}">
      <dgm:prSet/>
      <dgm:spPr/>
      <dgm:t>
        <a:bodyPr/>
        <a:lstStyle/>
        <a:p>
          <a:endParaRPr lang="en-US" sz="1400">
            <a:latin typeface="+mn-lt"/>
          </a:endParaRPr>
        </a:p>
      </dgm:t>
    </dgm:pt>
    <dgm:pt modelId="{3DC6B547-1191-4F65-A2DC-BE36C33F1A5A}" type="sibTrans" cxnId="{D6D60291-17F7-4083-8F33-2AFE8934FD98}">
      <dgm:prSet/>
      <dgm:spPr/>
      <dgm:t>
        <a:bodyPr/>
        <a:lstStyle/>
        <a:p>
          <a:endParaRPr lang="en-US" sz="1400">
            <a:latin typeface="+mn-lt"/>
          </a:endParaRPr>
        </a:p>
      </dgm:t>
    </dgm:pt>
    <dgm:pt modelId="{43E574EA-8F30-485D-A26B-EE2623BBC0DF}">
      <dgm:prSet custT="1"/>
      <dgm:spPr/>
      <dgm:t>
        <a:bodyPr/>
        <a:lstStyle/>
        <a:p>
          <a:r>
            <a:rPr lang="en-US" sz="1800" dirty="0" smtClean="0">
              <a:solidFill>
                <a:schemeClr val="tx1"/>
              </a:solidFill>
              <a:latin typeface="+mn-lt"/>
            </a:rPr>
            <a:t>Opioid Stewardship Program</a:t>
          </a:r>
          <a:endParaRPr lang="en-US" sz="1800" dirty="0">
            <a:solidFill>
              <a:schemeClr val="tx1"/>
            </a:solidFill>
            <a:latin typeface="+mn-lt"/>
          </a:endParaRPr>
        </a:p>
      </dgm:t>
    </dgm:pt>
    <dgm:pt modelId="{3217575E-9BD5-4C5E-AD36-4BBF1C60C05A}" type="parTrans" cxnId="{9D9C7052-A734-4585-9281-747F68690A72}">
      <dgm:prSet/>
      <dgm:spPr/>
      <dgm:t>
        <a:bodyPr/>
        <a:lstStyle/>
        <a:p>
          <a:endParaRPr lang="en-US" sz="1400">
            <a:latin typeface="+mn-lt"/>
          </a:endParaRPr>
        </a:p>
      </dgm:t>
    </dgm:pt>
    <dgm:pt modelId="{097A6FA5-512B-4FA6-AE49-CF8B1AA0B7F3}" type="sibTrans" cxnId="{9D9C7052-A734-4585-9281-747F68690A72}">
      <dgm:prSet/>
      <dgm:spPr/>
      <dgm:t>
        <a:bodyPr/>
        <a:lstStyle/>
        <a:p>
          <a:endParaRPr lang="en-US" sz="1400">
            <a:latin typeface="+mn-lt"/>
          </a:endParaRPr>
        </a:p>
      </dgm:t>
    </dgm:pt>
    <dgm:pt modelId="{1EC2650A-AC2A-435B-9E2F-64341FF73115}">
      <dgm:prSet custT="1"/>
      <dgm:spPr/>
      <dgm:t>
        <a:bodyPr/>
        <a:lstStyle/>
        <a:p>
          <a:r>
            <a:rPr lang="en-US" sz="1800" dirty="0" smtClean="0">
              <a:solidFill>
                <a:schemeClr val="tx1"/>
              </a:solidFill>
              <a:latin typeface="+mn-lt"/>
            </a:rPr>
            <a:t>Using Blood Wisely Appropriateness of Red Blood Cell transfusion:</a:t>
          </a:r>
          <a:endParaRPr lang="en-US" sz="1800" dirty="0">
            <a:solidFill>
              <a:schemeClr val="tx1"/>
            </a:solidFill>
            <a:latin typeface="+mn-lt"/>
          </a:endParaRPr>
        </a:p>
      </dgm:t>
    </dgm:pt>
    <dgm:pt modelId="{17AF82C9-8629-48FC-9BD4-D5B11D398579}" type="parTrans" cxnId="{FD62431E-AB5B-4FAC-B4A1-F80E7D6C9C4D}">
      <dgm:prSet/>
      <dgm:spPr/>
      <dgm:t>
        <a:bodyPr/>
        <a:lstStyle/>
        <a:p>
          <a:endParaRPr lang="en-US" sz="1400">
            <a:latin typeface="+mn-lt"/>
          </a:endParaRPr>
        </a:p>
      </dgm:t>
    </dgm:pt>
    <dgm:pt modelId="{A3A9CBCC-C556-4F3B-AD11-FCEB4CB4A24F}" type="sibTrans" cxnId="{FD62431E-AB5B-4FAC-B4A1-F80E7D6C9C4D}">
      <dgm:prSet/>
      <dgm:spPr/>
      <dgm:t>
        <a:bodyPr/>
        <a:lstStyle/>
        <a:p>
          <a:endParaRPr lang="en-US" sz="1400">
            <a:latin typeface="+mn-lt"/>
          </a:endParaRPr>
        </a:p>
      </dgm:t>
    </dgm:pt>
    <dgm:pt modelId="{F726E08E-4DC9-4CA5-B284-E1E92ADC86D6}">
      <dgm:prSet custT="1"/>
      <dgm:spPr/>
      <dgm:t>
        <a:bodyPr/>
        <a:lstStyle/>
        <a:p>
          <a:r>
            <a:rPr lang="en-US" sz="1400" dirty="0" smtClean="0">
              <a:latin typeface="+mn-lt"/>
            </a:rPr>
            <a:t>Appropriateness of IV </a:t>
          </a:r>
          <a:r>
            <a:rPr lang="en-US" sz="1600" dirty="0" smtClean="0">
              <a:latin typeface="+mn-lt"/>
            </a:rPr>
            <a:t>Immune</a:t>
          </a:r>
          <a:r>
            <a:rPr lang="en-US" sz="1400" dirty="0" smtClean="0">
              <a:latin typeface="+mn-lt"/>
            </a:rPr>
            <a:t> Globulin</a:t>
          </a:r>
          <a:endParaRPr lang="en-US" sz="1400" dirty="0">
            <a:latin typeface="+mn-lt"/>
          </a:endParaRPr>
        </a:p>
      </dgm:t>
    </dgm:pt>
    <dgm:pt modelId="{D206E184-B038-4751-A8D3-D6C2A64500E6}" type="parTrans" cxnId="{C324DA05-1A23-45D5-9479-FDF51E43AC66}">
      <dgm:prSet/>
      <dgm:spPr/>
      <dgm:t>
        <a:bodyPr/>
        <a:lstStyle/>
        <a:p>
          <a:endParaRPr lang="en-US" sz="1400">
            <a:latin typeface="+mn-lt"/>
          </a:endParaRPr>
        </a:p>
      </dgm:t>
    </dgm:pt>
    <dgm:pt modelId="{34FC6F81-F6C8-4FFD-9971-AA7CB4D31092}" type="sibTrans" cxnId="{C324DA05-1A23-45D5-9479-FDF51E43AC66}">
      <dgm:prSet/>
      <dgm:spPr/>
      <dgm:t>
        <a:bodyPr/>
        <a:lstStyle/>
        <a:p>
          <a:endParaRPr lang="en-US" sz="1400">
            <a:latin typeface="+mn-lt"/>
          </a:endParaRPr>
        </a:p>
      </dgm:t>
    </dgm:pt>
    <dgm:pt modelId="{461CE422-6DF6-43D0-A286-D686AEBAEAC2}">
      <dgm:prSet custT="1"/>
      <dgm:spPr/>
      <dgm:t>
        <a:bodyPr/>
        <a:lstStyle/>
        <a:p>
          <a:r>
            <a:rPr lang="en-US" sz="1400" dirty="0" smtClean="0">
              <a:latin typeface="+mn-lt"/>
            </a:rPr>
            <a:t>Appropriateness of Subcutaneous Immune Globulin</a:t>
          </a:r>
          <a:endParaRPr lang="en-US" sz="1400" dirty="0">
            <a:latin typeface="+mn-lt"/>
          </a:endParaRPr>
        </a:p>
      </dgm:t>
    </dgm:pt>
    <dgm:pt modelId="{37997778-6D09-4C49-B668-73B057E8ABEC}" type="parTrans" cxnId="{D64443ED-7DCE-4A5B-9A92-54BE62B957D7}">
      <dgm:prSet/>
      <dgm:spPr/>
      <dgm:t>
        <a:bodyPr/>
        <a:lstStyle/>
        <a:p>
          <a:endParaRPr lang="en-US" sz="1400">
            <a:latin typeface="+mn-lt"/>
          </a:endParaRPr>
        </a:p>
      </dgm:t>
    </dgm:pt>
    <dgm:pt modelId="{24B15414-4DDE-4B6A-AF3F-21EC65FC28DB}" type="sibTrans" cxnId="{D64443ED-7DCE-4A5B-9A92-54BE62B957D7}">
      <dgm:prSet/>
      <dgm:spPr/>
      <dgm:t>
        <a:bodyPr/>
        <a:lstStyle/>
        <a:p>
          <a:endParaRPr lang="en-US" sz="1400">
            <a:latin typeface="+mn-lt"/>
          </a:endParaRPr>
        </a:p>
      </dgm:t>
    </dgm:pt>
    <dgm:pt modelId="{4F649D61-DCD4-4298-ABEF-620D903ABBA3}">
      <dgm:prSet custT="1"/>
      <dgm:spPr/>
      <dgm:t>
        <a:bodyPr/>
        <a:lstStyle/>
        <a:p>
          <a:r>
            <a:rPr lang="en-US" sz="1600" dirty="0" smtClean="0">
              <a:solidFill>
                <a:schemeClr val="tx1"/>
              </a:solidFill>
              <a:latin typeface="+mn-lt"/>
            </a:rPr>
            <a:t>Appropriateness of C-Sections</a:t>
          </a:r>
          <a:endParaRPr lang="en-US" sz="1600" dirty="0">
            <a:solidFill>
              <a:schemeClr val="tx1"/>
            </a:solidFill>
            <a:latin typeface="+mn-lt"/>
          </a:endParaRPr>
        </a:p>
      </dgm:t>
    </dgm:pt>
    <dgm:pt modelId="{573FCB65-01E7-48F5-B8E0-748A69BFC4F5}" type="parTrans" cxnId="{87AF549B-9510-42C6-9409-FB10F60552AE}">
      <dgm:prSet/>
      <dgm:spPr/>
      <dgm:t>
        <a:bodyPr/>
        <a:lstStyle/>
        <a:p>
          <a:endParaRPr lang="en-US" sz="1400">
            <a:latin typeface="+mn-lt"/>
          </a:endParaRPr>
        </a:p>
      </dgm:t>
    </dgm:pt>
    <dgm:pt modelId="{636379A5-6E38-4DAA-BD06-CEBF06093D84}" type="sibTrans" cxnId="{87AF549B-9510-42C6-9409-FB10F60552AE}">
      <dgm:prSet/>
      <dgm:spPr/>
      <dgm:t>
        <a:bodyPr/>
        <a:lstStyle/>
        <a:p>
          <a:endParaRPr lang="en-US" sz="1400">
            <a:latin typeface="+mn-lt"/>
          </a:endParaRPr>
        </a:p>
      </dgm:t>
    </dgm:pt>
    <dgm:pt modelId="{6E6CC7D6-87D6-4CB4-9199-CCC5707923F5}">
      <dgm:prSet custT="1"/>
      <dgm:spPr/>
      <dgm:t>
        <a:bodyPr/>
        <a:lstStyle/>
        <a:p>
          <a:r>
            <a:rPr lang="en-US" sz="1600" dirty="0" smtClean="0">
              <a:solidFill>
                <a:schemeClr val="tx1"/>
              </a:solidFill>
              <a:latin typeface="+mn-lt"/>
            </a:rPr>
            <a:t>Appropriateness of Thyroid Function Tests</a:t>
          </a:r>
          <a:endParaRPr lang="en-US" sz="1600" dirty="0">
            <a:solidFill>
              <a:schemeClr val="tx1"/>
            </a:solidFill>
            <a:latin typeface="+mn-lt"/>
          </a:endParaRPr>
        </a:p>
      </dgm:t>
    </dgm:pt>
    <dgm:pt modelId="{26FC185E-D27F-43CA-B55D-EC70F17DEF8B}" type="parTrans" cxnId="{DDD87345-B82E-42D8-BD6D-41B177296664}">
      <dgm:prSet/>
      <dgm:spPr/>
      <dgm:t>
        <a:bodyPr/>
        <a:lstStyle/>
        <a:p>
          <a:endParaRPr lang="en-US" sz="1400">
            <a:latin typeface="+mn-lt"/>
          </a:endParaRPr>
        </a:p>
      </dgm:t>
    </dgm:pt>
    <dgm:pt modelId="{8DB11EAC-5F5A-488A-8CD3-1DDE04389755}" type="sibTrans" cxnId="{DDD87345-B82E-42D8-BD6D-41B177296664}">
      <dgm:prSet/>
      <dgm:spPr/>
      <dgm:t>
        <a:bodyPr/>
        <a:lstStyle/>
        <a:p>
          <a:endParaRPr lang="en-US" sz="1400">
            <a:latin typeface="+mn-lt"/>
          </a:endParaRPr>
        </a:p>
      </dgm:t>
    </dgm:pt>
    <dgm:pt modelId="{CD3E5C3A-BEF9-45C9-B2D4-5AB731D2C877}">
      <dgm:prSet custT="1"/>
      <dgm:spPr/>
      <dgm:t>
        <a:bodyPr/>
        <a:lstStyle/>
        <a:p>
          <a:r>
            <a:rPr lang="en-US" sz="1600" dirty="0" smtClean="0">
              <a:solidFill>
                <a:schemeClr val="tx1"/>
              </a:solidFill>
              <a:latin typeface="+mn-lt"/>
            </a:rPr>
            <a:t>CPCSSN Canadian Primary Care Sentinel Surveillance Network</a:t>
          </a:r>
          <a:endParaRPr lang="en-US" sz="1600" dirty="0">
            <a:solidFill>
              <a:schemeClr val="tx1"/>
            </a:solidFill>
            <a:latin typeface="+mn-lt"/>
          </a:endParaRPr>
        </a:p>
      </dgm:t>
    </dgm:pt>
    <dgm:pt modelId="{CECDE46C-280A-4326-A5F4-9AD030238801}" type="parTrans" cxnId="{A0A65917-3804-4145-8F8C-2E3BBD1CEFA4}">
      <dgm:prSet/>
      <dgm:spPr/>
      <dgm:t>
        <a:bodyPr/>
        <a:lstStyle/>
        <a:p>
          <a:endParaRPr lang="en-US" sz="1400">
            <a:latin typeface="+mn-lt"/>
          </a:endParaRPr>
        </a:p>
      </dgm:t>
    </dgm:pt>
    <dgm:pt modelId="{654CB1A9-2664-4652-B6FF-FBD6B6992376}" type="sibTrans" cxnId="{A0A65917-3804-4145-8F8C-2E3BBD1CEFA4}">
      <dgm:prSet/>
      <dgm:spPr/>
      <dgm:t>
        <a:bodyPr/>
        <a:lstStyle/>
        <a:p>
          <a:endParaRPr lang="en-US" sz="1400">
            <a:latin typeface="+mn-lt"/>
          </a:endParaRPr>
        </a:p>
      </dgm:t>
    </dgm:pt>
    <dgm:pt modelId="{5E9BF8B7-5B4B-4627-9946-CEFDB866BFC8}">
      <dgm:prSet custT="1"/>
      <dgm:spPr/>
      <dgm:t>
        <a:bodyPr/>
        <a:lstStyle/>
        <a:p>
          <a:r>
            <a:rPr lang="en-US" sz="1600" dirty="0" smtClean="0">
              <a:solidFill>
                <a:schemeClr val="tx1"/>
              </a:solidFill>
              <a:latin typeface="+mn-lt"/>
            </a:rPr>
            <a:t>Appropriateness of Food Allergy Screening Tests</a:t>
          </a:r>
          <a:endParaRPr lang="en-US" sz="1600" dirty="0">
            <a:solidFill>
              <a:schemeClr val="tx1"/>
            </a:solidFill>
            <a:latin typeface="+mn-lt"/>
          </a:endParaRPr>
        </a:p>
      </dgm:t>
    </dgm:pt>
    <dgm:pt modelId="{B9667270-87D0-4C4C-B138-D771AAE96B2A}" type="parTrans" cxnId="{86E5A884-F785-4E91-B2D7-0E6DA4A65701}">
      <dgm:prSet/>
      <dgm:spPr/>
      <dgm:t>
        <a:bodyPr/>
        <a:lstStyle/>
        <a:p>
          <a:endParaRPr lang="en-US"/>
        </a:p>
      </dgm:t>
    </dgm:pt>
    <dgm:pt modelId="{AA3ACCDA-BA8E-462A-8A9A-4294EFDE9CAE}" type="sibTrans" cxnId="{86E5A884-F785-4E91-B2D7-0E6DA4A65701}">
      <dgm:prSet/>
      <dgm:spPr/>
      <dgm:t>
        <a:bodyPr/>
        <a:lstStyle/>
        <a:p>
          <a:endParaRPr lang="en-US"/>
        </a:p>
      </dgm:t>
    </dgm:pt>
    <dgm:pt modelId="{C2B71E30-B9BF-4DE6-85DB-8930A2477905}" type="pres">
      <dgm:prSet presAssocID="{E346879C-43E1-4FF5-99BB-CFDDC601188E}" presName="linear" presStyleCnt="0">
        <dgm:presLayoutVars>
          <dgm:animLvl val="lvl"/>
          <dgm:resizeHandles val="exact"/>
        </dgm:presLayoutVars>
      </dgm:prSet>
      <dgm:spPr/>
      <dgm:t>
        <a:bodyPr/>
        <a:lstStyle/>
        <a:p>
          <a:endParaRPr lang="en-US"/>
        </a:p>
      </dgm:t>
    </dgm:pt>
    <dgm:pt modelId="{006C879D-52C9-4EBD-A7C6-20216BE61865}" type="pres">
      <dgm:prSet presAssocID="{1A5190E6-BE73-4FC1-AA25-30DD51E0BD12}" presName="parentText" presStyleLbl="node1" presStyleIdx="0" presStyleCnt="10" custScaleY="14442" custLinFactY="-266322" custLinFactNeighborX="-17551" custLinFactNeighborY="-300000">
        <dgm:presLayoutVars>
          <dgm:chMax val="0"/>
          <dgm:bulletEnabled val="1"/>
        </dgm:presLayoutVars>
      </dgm:prSet>
      <dgm:spPr/>
      <dgm:t>
        <a:bodyPr/>
        <a:lstStyle/>
        <a:p>
          <a:endParaRPr lang="en-US"/>
        </a:p>
      </dgm:t>
    </dgm:pt>
    <dgm:pt modelId="{7500345E-05AD-4533-909F-7A5EF4C65919}" type="pres">
      <dgm:prSet presAssocID="{ECA0FC42-AE48-4803-A6A5-CEE795B7F8CB}" presName="spacer" presStyleCnt="0"/>
      <dgm:spPr/>
    </dgm:pt>
    <dgm:pt modelId="{8AE1FBAE-2423-4C7F-8977-EF204A25416B}" type="pres">
      <dgm:prSet presAssocID="{9BC5F7DE-C109-4B35-928C-63C1CC6B94F0}" presName="parentText" presStyleLbl="node1" presStyleIdx="1" presStyleCnt="10">
        <dgm:presLayoutVars>
          <dgm:chMax val="0"/>
          <dgm:bulletEnabled val="1"/>
        </dgm:presLayoutVars>
      </dgm:prSet>
      <dgm:spPr/>
      <dgm:t>
        <a:bodyPr/>
        <a:lstStyle/>
        <a:p>
          <a:endParaRPr lang="en-US"/>
        </a:p>
      </dgm:t>
    </dgm:pt>
    <dgm:pt modelId="{EB5D9A7D-997A-42B6-AE31-6A58D8525079}" type="pres">
      <dgm:prSet presAssocID="{44115378-22C5-4EBD-8CCF-BD91844EAA4A}" presName="spacer" presStyleCnt="0"/>
      <dgm:spPr/>
    </dgm:pt>
    <dgm:pt modelId="{04499DF0-AE3E-49C1-A094-A7DACDE4AB7C}" type="pres">
      <dgm:prSet presAssocID="{843E63AE-4B2C-48FE-B499-5FE852B15E4F}" presName="parentText" presStyleLbl="node1" presStyleIdx="2" presStyleCnt="10" custLinFactNeighborX="-985" custLinFactNeighborY="56298">
        <dgm:presLayoutVars>
          <dgm:chMax val="0"/>
          <dgm:bulletEnabled val="1"/>
        </dgm:presLayoutVars>
      </dgm:prSet>
      <dgm:spPr/>
      <dgm:t>
        <a:bodyPr/>
        <a:lstStyle/>
        <a:p>
          <a:endParaRPr lang="en-US"/>
        </a:p>
      </dgm:t>
    </dgm:pt>
    <dgm:pt modelId="{7A695D83-5780-49C0-899B-0A4E53821CBF}" type="pres">
      <dgm:prSet presAssocID="{5C5CD4F4-D264-4EA4-B0A6-29B25AA49ED1}" presName="spacer" presStyleCnt="0"/>
      <dgm:spPr/>
    </dgm:pt>
    <dgm:pt modelId="{920EEFBC-8408-47CB-8C30-A56513431E05}" type="pres">
      <dgm:prSet presAssocID="{470833E7-1FA4-4CEE-B224-2BBBC99B2C8B}" presName="parentText" presStyleLbl="node1" presStyleIdx="3" presStyleCnt="10">
        <dgm:presLayoutVars>
          <dgm:chMax val="0"/>
          <dgm:bulletEnabled val="1"/>
        </dgm:presLayoutVars>
      </dgm:prSet>
      <dgm:spPr/>
      <dgm:t>
        <a:bodyPr/>
        <a:lstStyle/>
        <a:p>
          <a:endParaRPr lang="en-US"/>
        </a:p>
      </dgm:t>
    </dgm:pt>
    <dgm:pt modelId="{BE037E29-11C1-4D2D-A6D2-1982C81DE79A}" type="pres">
      <dgm:prSet presAssocID="{3DC6B547-1191-4F65-A2DC-BE36C33F1A5A}" presName="spacer" presStyleCnt="0"/>
      <dgm:spPr/>
    </dgm:pt>
    <dgm:pt modelId="{6146E288-5F6F-482E-BA8A-EE222482DA27}" type="pres">
      <dgm:prSet presAssocID="{43E574EA-8F30-485D-A26B-EE2623BBC0DF}" presName="parentText" presStyleLbl="node1" presStyleIdx="4" presStyleCnt="10">
        <dgm:presLayoutVars>
          <dgm:chMax val="0"/>
          <dgm:bulletEnabled val="1"/>
        </dgm:presLayoutVars>
      </dgm:prSet>
      <dgm:spPr/>
      <dgm:t>
        <a:bodyPr/>
        <a:lstStyle/>
        <a:p>
          <a:endParaRPr lang="en-US"/>
        </a:p>
      </dgm:t>
    </dgm:pt>
    <dgm:pt modelId="{9557E45C-50FF-47BB-92E9-E0061357049A}" type="pres">
      <dgm:prSet presAssocID="{097A6FA5-512B-4FA6-AE49-CF8B1AA0B7F3}" presName="spacer" presStyleCnt="0"/>
      <dgm:spPr/>
    </dgm:pt>
    <dgm:pt modelId="{E5499DC4-412F-415D-9A5A-8866A04840C6}" type="pres">
      <dgm:prSet presAssocID="{1EC2650A-AC2A-435B-9E2F-64341FF73115}" presName="parentText" presStyleLbl="node1" presStyleIdx="5" presStyleCnt="10" custScaleY="47500" custLinFactNeighborX="-985" custLinFactNeighborY="-77721">
        <dgm:presLayoutVars>
          <dgm:chMax val="0"/>
          <dgm:bulletEnabled val="1"/>
        </dgm:presLayoutVars>
      </dgm:prSet>
      <dgm:spPr/>
      <dgm:t>
        <a:bodyPr/>
        <a:lstStyle/>
        <a:p>
          <a:endParaRPr lang="en-US"/>
        </a:p>
      </dgm:t>
    </dgm:pt>
    <dgm:pt modelId="{2A9BF280-9FFE-4E24-A57C-53B3321CD199}" type="pres">
      <dgm:prSet presAssocID="{1EC2650A-AC2A-435B-9E2F-64341FF73115}" presName="childText" presStyleLbl="revTx" presStyleIdx="0" presStyleCnt="1">
        <dgm:presLayoutVars>
          <dgm:bulletEnabled val="1"/>
        </dgm:presLayoutVars>
      </dgm:prSet>
      <dgm:spPr/>
      <dgm:t>
        <a:bodyPr/>
        <a:lstStyle/>
        <a:p>
          <a:endParaRPr lang="en-US"/>
        </a:p>
      </dgm:t>
    </dgm:pt>
    <dgm:pt modelId="{E0EB8076-F5B0-4355-A9DD-96111ACB561D}" type="pres">
      <dgm:prSet presAssocID="{4F649D61-DCD4-4298-ABEF-620D903ABBA3}" presName="parentText" presStyleLbl="node1" presStyleIdx="6" presStyleCnt="10" custScaleY="86484" custLinFactNeighborY="77700">
        <dgm:presLayoutVars>
          <dgm:chMax val="0"/>
          <dgm:bulletEnabled val="1"/>
        </dgm:presLayoutVars>
      </dgm:prSet>
      <dgm:spPr/>
      <dgm:t>
        <a:bodyPr/>
        <a:lstStyle/>
        <a:p>
          <a:endParaRPr lang="en-US"/>
        </a:p>
      </dgm:t>
    </dgm:pt>
    <dgm:pt modelId="{61BB8031-D607-4B4D-B677-785E460A396F}" type="pres">
      <dgm:prSet presAssocID="{636379A5-6E38-4DAA-BD06-CEBF06093D84}" presName="spacer" presStyleCnt="0"/>
      <dgm:spPr/>
    </dgm:pt>
    <dgm:pt modelId="{0575F307-87AC-40B5-8F96-E8ABD56F2A10}" type="pres">
      <dgm:prSet presAssocID="{6E6CC7D6-87D6-4CB4-9199-CCC5707923F5}" presName="parentText" presStyleLbl="node1" presStyleIdx="7" presStyleCnt="10" custScaleY="82252" custLinFactNeighborX="-985" custLinFactNeighborY="36347">
        <dgm:presLayoutVars>
          <dgm:chMax val="0"/>
          <dgm:bulletEnabled val="1"/>
        </dgm:presLayoutVars>
      </dgm:prSet>
      <dgm:spPr/>
      <dgm:t>
        <a:bodyPr/>
        <a:lstStyle/>
        <a:p>
          <a:endParaRPr lang="en-US"/>
        </a:p>
      </dgm:t>
    </dgm:pt>
    <dgm:pt modelId="{74FAE977-59EB-411D-9F47-96B4CA52CCFF}" type="pres">
      <dgm:prSet presAssocID="{8DB11EAC-5F5A-488A-8CD3-1DDE04389755}" presName="spacer" presStyleCnt="0"/>
      <dgm:spPr/>
    </dgm:pt>
    <dgm:pt modelId="{A610F971-8F26-42CD-A879-18C2A58F2324}" type="pres">
      <dgm:prSet presAssocID="{5E9BF8B7-5B4B-4627-9946-CEFDB866BFC8}" presName="parentText" presStyleLbl="node1" presStyleIdx="8" presStyleCnt="10" custLinFactNeighborX="-985">
        <dgm:presLayoutVars>
          <dgm:chMax val="0"/>
          <dgm:bulletEnabled val="1"/>
        </dgm:presLayoutVars>
      </dgm:prSet>
      <dgm:spPr/>
      <dgm:t>
        <a:bodyPr/>
        <a:lstStyle/>
        <a:p>
          <a:endParaRPr lang="en-US"/>
        </a:p>
      </dgm:t>
    </dgm:pt>
    <dgm:pt modelId="{8623A138-FACA-4BAD-99DF-26A3EA7BA90D}" type="pres">
      <dgm:prSet presAssocID="{AA3ACCDA-BA8E-462A-8A9A-4294EFDE9CAE}" presName="spacer" presStyleCnt="0"/>
      <dgm:spPr/>
    </dgm:pt>
    <dgm:pt modelId="{F92D3DC5-ABBD-4B2B-BDD4-7A337DA4E851}" type="pres">
      <dgm:prSet presAssocID="{CD3E5C3A-BEF9-45C9-B2D4-5AB731D2C877}" presName="parentText" presStyleLbl="node1" presStyleIdx="9" presStyleCnt="10" custScaleY="49100">
        <dgm:presLayoutVars>
          <dgm:chMax val="0"/>
          <dgm:bulletEnabled val="1"/>
        </dgm:presLayoutVars>
      </dgm:prSet>
      <dgm:spPr/>
      <dgm:t>
        <a:bodyPr/>
        <a:lstStyle/>
        <a:p>
          <a:endParaRPr lang="en-US"/>
        </a:p>
      </dgm:t>
    </dgm:pt>
  </dgm:ptLst>
  <dgm:cxnLst>
    <dgm:cxn modelId="{87961A74-D71D-401D-8097-871A62AE623B}" type="presOf" srcId="{43E574EA-8F30-485D-A26B-EE2623BBC0DF}" destId="{6146E288-5F6F-482E-BA8A-EE222482DA27}" srcOrd="0" destOrd="0" presId="urn:microsoft.com/office/officeart/2005/8/layout/vList2"/>
    <dgm:cxn modelId="{C7DD6E6F-A7E8-455C-8CFD-7DB4B5398DB7}" type="presOf" srcId="{1A5190E6-BE73-4FC1-AA25-30DD51E0BD12}" destId="{006C879D-52C9-4EBD-A7C6-20216BE61865}" srcOrd="0" destOrd="0" presId="urn:microsoft.com/office/officeart/2005/8/layout/vList2"/>
    <dgm:cxn modelId="{D6D60291-17F7-4083-8F33-2AFE8934FD98}" srcId="{E346879C-43E1-4FF5-99BB-CFDDC601188E}" destId="{470833E7-1FA4-4CEE-B224-2BBBC99B2C8B}" srcOrd="3" destOrd="0" parTransId="{044159D9-2F5E-4308-8762-F9592BCAF274}" sibTransId="{3DC6B547-1191-4F65-A2DC-BE36C33F1A5A}"/>
    <dgm:cxn modelId="{90CDB248-281E-4589-8B0A-D17FF51AD37F}" type="presOf" srcId="{F726E08E-4DC9-4CA5-B284-E1E92ADC86D6}" destId="{2A9BF280-9FFE-4E24-A57C-53B3321CD199}" srcOrd="0" destOrd="0" presId="urn:microsoft.com/office/officeart/2005/8/layout/vList2"/>
    <dgm:cxn modelId="{FD20EAB0-E6B7-431C-B132-6D36890708AB}" type="presOf" srcId="{CD3E5C3A-BEF9-45C9-B2D4-5AB731D2C877}" destId="{F92D3DC5-ABBD-4B2B-BDD4-7A337DA4E851}" srcOrd="0" destOrd="0" presId="urn:microsoft.com/office/officeart/2005/8/layout/vList2"/>
    <dgm:cxn modelId="{A85F6BE1-C39A-4CDD-81E1-7CA9DBA301C0}" type="presOf" srcId="{1EC2650A-AC2A-435B-9E2F-64341FF73115}" destId="{E5499DC4-412F-415D-9A5A-8866A04840C6}" srcOrd="0" destOrd="0" presId="urn:microsoft.com/office/officeart/2005/8/layout/vList2"/>
    <dgm:cxn modelId="{DDD87345-B82E-42D8-BD6D-41B177296664}" srcId="{E346879C-43E1-4FF5-99BB-CFDDC601188E}" destId="{6E6CC7D6-87D6-4CB4-9199-CCC5707923F5}" srcOrd="7" destOrd="0" parTransId="{26FC185E-D27F-43CA-B55D-EC70F17DEF8B}" sibTransId="{8DB11EAC-5F5A-488A-8CD3-1DDE04389755}"/>
    <dgm:cxn modelId="{684FECDB-50E0-4034-AF7E-C8DEAAC01813}" type="presOf" srcId="{6E6CC7D6-87D6-4CB4-9199-CCC5707923F5}" destId="{0575F307-87AC-40B5-8F96-E8ABD56F2A10}" srcOrd="0" destOrd="0" presId="urn:microsoft.com/office/officeart/2005/8/layout/vList2"/>
    <dgm:cxn modelId="{74BDCCDC-B299-4FDC-AF20-A2DCCE6734EF}" type="presOf" srcId="{4F649D61-DCD4-4298-ABEF-620D903ABBA3}" destId="{E0EB8076-F5B0-4355-A9DD-96111ACB561D}" srcOrd="0" destOrd="0" presId="urn:microsoft.com/office/officeart/2005/8/layout/vList2"/>
    <dgm:cxn modelId="{58D14D51-DDB3-43B2-8C49-B7C2FA880767}" srcId="{E346879C-43E1-4FF5-99BB-CFDDC601188E}" destId="{1A5190E6-BE73-4FC1-AA25-30DD51E0BD12}" srcOrd="0" destOrd="0" parTransId="{373CC145-FD6B-45B5-9698-73CE5017756E}" sibTransId="{ECA0FC42-AE48-4803-A6A5-CEE795B7F8CB}"/>
    <dgm:cxn modelId="{8A5BAFD4-498C-4F40-B76F-7CB874178EA4}" type="presOf" srcId="{843E63AE-4B2C-48FE-B499-5FE852B15E4F}" destId="{04499DF0-AE3E-49C1-A094-A7DACDE4AB7C}" srcOrd="0" destOrd="0" presId="urn:microsoft.com/office/officeart/2005/8/layout/vList2"/>
    <dgm:cxn modelId="{BD30BB85-0002-458C-B3A5-5C088B6AF463}" type="presOf" srcId="{E346879C-43E1-4FF5-99BB-CFDDC601188E}" destId="{C2B71E30-B9BF-4DE6-85DB-8930A2477905}" srcOrd="0" destOrd="0" presId="urn:microsoft.com/office/officeart/2005/8/layout/vList2"/>
    <dgm:cxn modelId="{D64443ED-7DCE-4A5B-9A92-54BE62B957D7}" srcId="{1EC2650A-AC2A-435B-9E2F-64341FF73115}" destId="{461CE422-6DF6-43D0-A286-D686AEBAEAC2}" srcOrd="1" destOrd="0" parTransId="{37997778-6D09-4C49-B668-73B057E8ABEC}" sibTransId="{24B15414-4DDE-4B6A-AF3F-21EC65FC28DB}"/>
    <dgm:cxn modelId="{B9CBB2E0-AF32-4632-BE93-382F2CE43578}" srcId="{E346879C-43E1-4FF5-99BB-CFDDC601188E}" destId="{9BC5F7DE-C109-4B35-928C-63C1CC6B94F0}" srcOrd="1" destOrd="0" parTransId="{20025D90-2B65-458E-9F24-767A1629E2E3}" sibTransId="{44115378-22C5-4EBD-8CCF-BD91844EAA4A}"/>
    <dgm:cxn modelId="{87AF549B-9510-42C6-9409-FB10F60552AE}" srcId="{E346879C-43E1-4FF5-99BB-CFDDC601188E}" destId="{4F649D61-DCD4-4298-ABEF-620D903ABBA3}" srcOrd="6" destOrd="0" parTransId="{573FCB65-01E7-48F5-B8E0-748A69BFC4F5}" sibTransId="{636379A5-6E38-4DAA-BD06-CEBF06093D84}"/>
    <dgm:cxn modelId="{86E5A884-F785-4E91-B2D7-0E6DA4A65701}" srcId="{E346879C-43E1-4FF5-99BB-CFDDC601188E}" destId="{5E9BF8B7-5B4B-4627-9946-CEFDB866BFC8}" srcOrd="8" destOrd="0" parTransId="{B9667270-87D0-4C4C-B138-D771AAE96B2A}" sibTransId="{AA3ACCDA-BA8E-462A-8A9A-4294EFDE9CAE}"/>
    <dgm:cxn modelId="{8AC7D604-1E1F-4ED4-AF27-FA91F2E494E6}" type="presOf" srcId="{9BC5F7DE-C109-4B35-928C-63C1CC6B94F0}" destId="{8AE1FBAE-2423-4C7F-8977-EF204A25416B}" srcOrd="0" destOrd="0" presId="urn:microsoft.com/office/officeart/2005/8/layout/vList2"/>
    <dgm:cxn modelId="{FD62431E-AB5B-4FAC-B4A1-F80E7D6C9C4D}" srcId="{E346879C-43E1-4FF5-99BB-CFDDC601188E}" destId="{1EC2650A-AC2A-435B-9E2F-64341FF73115}" srcOrd="5" destOrd="0" parTransId="{17AF82C9-8629-48FC-9BD4-D5B11D398579}" sibTransId="{A3A9CBCC-C556-4F3B-AD11-FCEB4CB4A24F}"/>
    <dgm:cxn modelId="{9D9C7052-A734-4585-9281-747F68690A72}" srcId="{E346879C-43E1-4FF5-99BB-CFDDC601188E}" destId="{43E574EA-8F30-485D-A26B-EE2623BBC0DF}" srcOrd="4" destOrd="0" parTransId="{3217575E-9BD5-4C5E-AD36-4BBF1C60C05A}" sibTransId="{097A6FA5-512B-4FA6-AE49-CF8B1AA0B7F3}"/>
    <dgm:cxn modelId="{4A414420-732C-42AC-8DBC-13F1F6EAF3DE}" srcId="{E346879C-43E1-4FF5-99BB-CFDDC601188E}" destId="{843E63AE-4B2C-48FE-B499-5FE852B15E4F}" srcOrd="2" destOrd="0" parTransId="{ECDA9064-146D-4642-9A4D-7C85840F33DD}" sibTransId="{5C5CD4F4-D264-4EA4-B0A6-29B25AA49ED1}"/>
    <dgm:cxn modelId="{87244866-4CC7-4357-8EAF-97D31EB4FA31}" type="presOf" srcId="{470833E7-1FA4-4CEE-B224-2BBBC99B2C8B}" destId="{920EEFBC-8408-47CB-8C30-A56513431E05}" srcOrd="0" destOrd="0" presId="urn:microsoft.com/office/officeart/2005/8/layout/vList2"/>
    <dgm:cxn modelId="{C324DA05-1A23-45D5-9479-FDF51E43AC66}" srcId="{1EC2650A-AC2A-435B-9E2F-64341FF73115}" destId="{F726E08E-4DC9-4CA5-B284-E1E92ADC86D6}" srcOrd="0" destOrd="0" parTransId="{D206E184-B038-4751-A8D3-D6C2A64500E6}" sibTransId="{34FC6F81-F6C8-4FFD-9971-AA7CB4D31092}"/>
    <dgm:cxn modelId="{A0A65917-3804-4145-8F8C-2E3BBD1CEFA4}" srcId="{E346879C-43E1-4FF5-99BB-CFDDC601188E}" destId="{CD3E5C3A-BEF9-45C9-B2D4-5AB731D2C877}" srcOrd="9" destOrd="0" parTransId="{CECDE46C-280A-4326-A5F4-9AD030238801}" sibTransId="{654CB1A9-2664-4652-B6FF-FBD6B6992376}"/>
    <dgm:cxn modelId="{16EFADDE-3D64-4A80-A55A-DE48AB91EDCC}" type="presOf" srcId="{5E9BF8B7-5B4B-4627-9946-CEFDB866BFC8}" destId="{A610F971-8F26-42CD-A879-18C2A58F2324}" srcOrd="0" destOrd="0" presId="urn:microsoft.com/office/officeart/2005/8/layout/vList2"/>
    <dgm:cxn modelId="{255C6B04-2706-4CEF-ACB3-D9AF09CF4DB7}" type="presOf" srcId="{461CE422-6DF6-43D0-A286-D686AEBAEAC2}" destId="{2A9BF280-9FFE-4E24-A57C-53B3321CD199}" srcOrd="0" destOrd="1" presId="urn:microsoft.com/office/officeart/2005/8/layout/vList2"/>
    <dgm:cxn modelId="{D74E4FD2-953D-469F-9533-3AF2C7217371}" type="presParOf" srcId="{C2B71E30-B9BF-4DE6-85DB-8930A2477905}" destId="{006C879D-52C9-4EBD-A7C6-20216BE61865}" srcOrd="0" destOrd="0" presId="urn:microsoft.com/office/officeart/2005/8/layout/vList2"/>
    <dgm:cxn modelId="{C5FCDB49-AC68-420F-B186-4EB7A8EF1A31}" type="presParOf" srcId="{C2B71E30-B9BF-4DE6-85DB-8930A2477905}" destId="{7500345E-05AD-4533-909F-7A5EF4C65919}" srcOrd="1" destOrd="0" presId="urn:microsoft.com/office/officeart/2005/8/layout/vList2"/>
    <dgm:cxn modelId="{06831C6E-FC7F-4E3E-8FFE-0AA414AA7BD9}" type="presParOf" srcId="{C2B71E30-B9BF-4DE6-85DB-8930A2477905}" destId="{8AE1FBAE-2423-4C7F-8977-EF204A25416B}" srcOrd="2" destOrd="0" presId="urn:microsoft.com/office/officeart/2005/8/layout/vList2"/>
    <dgm:cxn modelId="{1FF44479-4687-4713-939A-49CF5EB1B411}" type="presParOf" srcId="{C2B71E30-B9BF-4DE6-85DB-8930A2477905}" destId="{EB5D9A7D-997A-42B6-AE31-6A58D8525079}" srcOrd="3" destOrd="0" presId="urn:microsoft.com/office/officeart/2005/8/layout/vList2"/>
    <dgm:cxn modelId="{08FAF6D0-7EA3-4AD5-8D65-D288E7FD2FDB}" type="presParOf" srcId="{C2B71E30-B9BF-4DE6-85DB-8930A2477905}" destId="{04499DF0-AE3E-49C1-A094-A7DACDE4AB7C}" srcOrd="4" destOrd="0" presId="urn:microsoft.com/office/officeart/2005/8/layout/vList2"/>
    <dgm:cxn modelId="{8A951D73-6989-4877-8ABD-B87517222F95}" type="presParOf" srcId="{C2B71E30-B9BF-4DE6-85DB-8930A2477905}" destId="{7A695D83-5780-49C0-899B-0A4E53821CBF}" srcOrd="5" destOrd="0" presId="urn:microsoft.com/office/officeart/2005/8/layout/vList2"/>
    <dgm:cxn modelId="{8512AE21-0FDA-4E22-BBC0-03A4109AAB0A}" type="presParOf" srcId="{C2B71E30-B9BF-4DE6-85DB-8930A2477905}" destId="{920EEFBC-8408-47CB-8C30-A56513431E05}" srcOrd="6" destOrd="0" presId="urn:microsoft.com/office/officeart/2005/8/layout/vList2"/>
    <dgm:cxn modelId="{656AA3C5-63F3-4222-A24A-5C0F7A88750E}" type="presParOf" srcId="{C2B71E30-B9BF-4DE6-85DB-8930A2477905}" destId="{BE037E29-11C1-4D2D-A6D2-1982C81DE79A}" srcOrd="7" destOrd="0" presId="urn:microsoft.com/office/officeart/2005/8/layout/vList2"/>
    <dgm:cxn modelId="{E9693F90-5141-4036-8269-0E5C0AE2515F}" type="presParOf" srcId="{C2B71E30-B9BF-4DE6-85DB-8930A2477905}" destId="{6146E288-5F6F-482E-BA8A-EE222482DA27}" srcOrd="8" destOrd="0" presId="urn:microsoft.com/office/officeart/2005/8/layout/vList2"/>
    <dgm:cxn modelId="{431BEC55-51B1-491E-928B-C494A761CA4E}" type="presParOf" srcId="{C2B71E30-B9BF-4DE6-85DB-8930A2477905}" destId="{9557E45C-50FF-47BB-92E9-E0061357049A}" srcOrd="9" destOrd="0" presId="urn:microsoft.com/office/officeart/2005/8/layout/vList2"/>
    <dgm:cxn modelId="{56EBD30F-2DD8-43EF-BF64-07BC358592EB}" type="presParOf" srcId="{C2B71E30-B9BF-4DE6-85DB-8930A2477905}" destId="{E5499DC4-412F-415D-9A5A-8866A04840C6}" srcOrd="10" destOrd="0" presId="urn:microsoft.com/office/officeart/2005/8/layout/vList2"/>
    <dgm:cxn modelId="{350A9529-C24C-47C4-BD47-282E4DC803CB}" type="presParOf" srcId="{C2B71E30-B9BF-4DE6-85DB-8930A2477905}" destId="{2A9BF280-9FFE-4E24-A57C-53B3321CD199}" srcOrd="11" destOrd="0" presId="urn:microsoft.com/office/officeart/2005/8/layout/vList2"/>
    <dgm:cxn modelId="{342D98F5-623E-4F2E-9429-93E08FFFF2B0}" type="presParOf" srcId="{C2B71E30-B9BF-4DE6-85DB-8930A2477905}" destId="{E0EB8076-F5B0-4355-A9DD-96111ACB561D}" srcOrd="12" destOrd="0" presId="urn:microsoft.com/office/officeart/2005/8/layout/vList2"/>
    <dgm:cxn modelId="{724CD055-902A-4506-BA7D-B2FDE88F1DEA}" type="presParOf" srcId="{C2B71E30-B9BF-4DE6-85DB-8930A2477905}" destId="{61BB8031-D607-4B4D-B677-785E460A396F}" srcOrd="13" destOrd="0" presId="urn:microsoft.com/office/officeart/2005/8/layout/vList2"/>
    <dgm:cxn modelId="{2C8A3F78-D384-4EAB-97DD-CE2D1C530578}" type="presParOf" srcId="{C2B71E30-B9BF-4DE6-85DB-8930A2477905}" destId="{0575F307-87AC-40B5-8F96-E8ABD56F2A10}" srcOrd="14" destOrd="0" presId="urn:microsoft.com/office/officeart/2005/8/layout/vList2"/>
    <dgm:cxn modelId="{027A4ECA-15D8-4C91-967D-BCCB3333671E}" type="presParOf" srcId="{C2B71E30-B9BF-4DE6-85DB-8930A2477905}" destId="{74FAE977-59EB-411D-9F47-96B4CA52CCFF}" srcOrd="15" destOrd="0" presId="urn:microsoft.com/office/officeart/2005/8/layout/vList2"/>
    <dgm:cxn modelId="{B0E3EFB6-AE06-4C63-9599-9FAA7EA746D6}" type="presParOf" srcId="{C2B71E30-B9BF-4DE6-85DB-8930A2477905}" destId="{A610F971-8F26-42CD-A879-18C2A58F2324}" srcOrd="16" destOrd="0" presId="urn:microsoft.com/office/officeart/2005/8/layout/vList2"/>
    <dgm:cxn modelId="{E74294EF-32C2-4ED5-B405-814DD53BB4AF}" type="presParOf" srcId="{C2B71E30-B9BF-4DE6-85DB-8930A2477905}" destId="{8623A138-FACA-4BAD-99DF-26A3EA7BA90D}" srcOrd="17" destOrd="0" presId="urn:microsoft.com/office/officeart/2005/8/layout/vList2"/>
    <dgm:cxn modelId="{C4647B8A-24FB-4C10-999E-3B2D64E5CCAB}" type="presParOf" srcId="{C2B71E30-B9BF-4DE6-85DB-8930A2477905}" destId="{F92D3DC5-ABBD-4B2B-BDD4-7A337DA4E851}" srcOrd="18"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C879D-52C9-4EBD-A7C6-20216BE61865}">
      <dsp:nvSpPr>
        <dsp:cNvPr id="0" name=""/>
        <dsp:cNvSpPr/>
      </dsp:nvSpPr>
      <dsp:spPr>
        <a:xfrm>
          <a:off x="0" y="0"/>
          <a:ext cx="5924146" cy="72995"/>
        </a:xfrm>
        <a:prstGeom prst="roundRect">
          <a:avLst/>
        </a:prstGeom>
        <a:solidFill>
          <a:srgbClr val="61A60E"/>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endParaRPr lang="en-US" sz="1400" kern="1200" dirty="0">
            <a:solidFill>
              <a:schemeClr val="tx1"/>
            </a:solidFill>
            <a:latin typeface="+mn-lt"/>
            <a:ea typeface="+mn-ea"/>
            <a:cs typeface="+mn-cs"/>
          </a:endParaRPr>
        </a:p>
      </dsp:txBody>
      <dsp:txXfrm>
        <a:off x="3563" y="3563"/>
        <a:ext cx="5917020" cy="65869"/>
      </dsp:txXfrm>
    </dsp:sp>
    <dsp:sp modelId="{8AE1FBAE-2423-4C7F-8977-EF204A25416B}">
      <dsp:nvSpPr>
        <dsp:cNvPr id="0" name=""/>
        <dsp:cNvSpPr/>
      </dsp:nvSpPr>
      <dsp:spPr>
        <a:xfrm>
          <a:off x="0" y="627916"/>
          <a:ext cx="5924146" cy="505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mn-lt"/>
            </a:rPr>
            <a:t>Antimicrobial Stewardship in Acute Care</a:t>
          </a:r>
          <a:endParaRPr lang="en-US" sz="1800" kern="1200" dirty="0">
            <a:solidFill>
              <a:schemeClr val="tx1"/>
            </a:solidFill>
            <a:latin typeface="+mn-lt"/>
          </a:endParaRPr>
        </a:p>
      </dsp:txBody>
      <dsp:txXfrm>
        <a:off x="24674" y="652590"/>
        <a:ext cx="5874798" cy="456092"/>
      </dsp:txXfrm>
    </dsp:sp>
    <dsp:sp modelId="{04499DF0-AE3E-49C1-A094-A7DACDE4AB7C}">
      <dsp:nvSpPr>
        <dsp:cNvPr id="0" name=""/>
        <dsp:cNvSpPr/>
      </dsp:nvSpPr>
      <dsp:spPr>
        <a:xfrm>
          <a:off x="0" y="1254893"/>
          <a:ext cx="5924146" cy="505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mn-lt"/>
            </a:rPr>
            <a:t>Antimicrobial Stewardship in Primary Care</a:t>
          </a:r>
          <a:endParaRPr lang="en-US" sz="1800" kern="1200" dirty="0">
            <a:solidFill>
              <a:schemeClr val="tx1"/>
            </a:solidFill>
            <a:latin typeface="+mn-lt"/>
          </a:endParaRPr>
        </a:p>
      </dsp:txBody>
      <dsp:txXfrm>
        <a:off x="24674" y="1279567"/>
        <a:ext cx="5874798" cy="456092"/>
      </dsp:txXfrm>
    </dsp:sp>
    <dsp:sp modelId="{920EEFBC-8408-47CB-8C30-A56513431E05}">
      <dsp:nvSpPr>
        <dsp:cNvPr id="0" name=""/>
        <dsp:cNvSpPr/>
      </dsp:nvSpPr>
      <dsp:spPr>
        <a:xfrm>
          <a:off x="0" y="1794316"/>
          <a:ext cx="5924146" cy="505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mn-lt"/>
            </a:rPr>
            <a:t>Antimicrobial Stewardship in LTC</a:t>
          </a:r>
          <a:endParaRPr lang="en-US" sz="1800" kern="1200" dirty="0">
            <a:solidFill>
              <a:schemeClr val="tx1"/>
            </a:solidFill>
            <a:latin typeface="+mn-lt"/>
          </a:endParaRPr>
        </a:p>
      </dsp:txBody>
      <dsp:txXfrm>
        <a:off x="24674" y="1818990"/>
        <a:ext cx="5874798" cy="456092"/>
      </dsp:txXfrm>
    </dsp:sp>
    <dsp:sp modelId="{6146E288-5F6F-482E-BA8A-EE222482DA27}">
      <dsp:nvSpPr>
        <dsp:cNvPr id="0" name=""/>
        <dsp:cNvSpPr/>
      </dsp:nvSpPr>
      <dsp:spPr>
        <a:xfrm>
          <a:off x="0" y="2377516"/>
          <a:ext cx="5924146" cy="505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mn-lt"/>
            </a:rPr>
            <a:t>Opioid Stewardship Program</a:t>
          </a:r>
          <a:endParaRPr lang="en-US" sz="1800" kern="1200" dirty="0">
            <a:solidFill>
              <a:schemeClr val="tx1"/>
            </a:solidFill>
            <a:latin typeface="+mn-lt"/>
          </a:endParaRPr>
        </a:p>
      </dsp:txBody>
      <dsp:txXfrm>
        <a:off x="24674" y="2402190"/>
        <a:ext cx="5874798" cy="456092"/>
      </dsp:txXfrm>
    </dsp:sp>
    <dsp:sp modelId="{E5499DC4-412F-415D-9A5A-8866A04840C6}">
      <dsp:nvSpPr>
        <dsp:cNvPr id="0" name=""/>
        <dsp:cNvSpPr/>
      </dsp:nvSpPr>
      <dsp:spPr>
        <a:xfrm>
          <a:off x="0" y="2558912"/>
          <a:ext cx="5924146" cy="2400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solidFill>
                <a:schemeClr val="tx1"/>
              </a:solidFill>
              <a:latin typeface="+mn-lt"/>
            </a:rPr>
            <a:t>Using Blood Wisely Appropriateness of Red Blood Cell transfusion:</a:t>
          </a:r>
          <a:endParaRPr lang="en-US" sz="1800" kern="1200" dirty="0">
            <a:solidFill>
              <a:schemeClr val="tx1"/>
            </a:solidFill>
            <a:latin typeface="+mn-lt"/>
          </a:endParaRPr>
        </a:p>
      </dsp:txBody>
      <dsp:txXfrm>
        <a:off x="11720" y="2570632"/>
        <a:ext cx="5900706" cy="216644"/>
      </dsp:txXfrm>
    </dsp:sp>
    <dsp:sp modelId="{2A9BF280-9FFE-4E24-A57C-53B3321CD199}">
      <dsp:nvSpPr>
        <dsp:cNvPr id="0" name=""/>
        <dsp:cNvSpPr/>
      </dsp:nvSpPr>
      <dsp:spPr>
        <a:xfrm>
          <a:off x="0" y="3200800"/>
          <a:ext cx="5924146" cy="516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09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smtClean="0">
              <a:latin typeface="+mn-lt"/>
            </a:rPr>
            <a:t>Appropriateness of IV </a:t>
          </a:r>
          <a:r>
            <a:rPr lang="en-US" sz="1600" kern="1200" dirty="0" smtClean="0">
              <a:latin typeface="+mn-lt"/>
            </a:rPr>
            <a:t>Immune</a:t>
          </a:r>
          <a:r>
            <a:rPr lang="en-US" sz="1400" kern="1200" dirty="0" smtClean="0">
              <a:latin typeface="+mn-lt"/>
            </a:rPr>
            <a:t> Globulin</a:t>
          </a:r>
          <a:endParaRPr lang="en-US" sz="1400" kern="1200" dirty="0">
            <a:latin typeface="+mn-lt"/>
          </a:endParaRPr>
        </a:p>
        <a:p>
          <a:pPr marL="114300" lvl="1" indent="-114300" algn="l" defTabSz="622300">
            <a:lnSpc>
              <a:spcPct val="90000"/>
            </a:lnSpc>
            <a:spcBef>
              <a:spcPct val="0"/>
            </a:spcBef>
            <a:spcAft>
              <a:spcPct val="20000"/>
            </a:spcAft>
            <a:buChar char="••"/>
          </a:pPr>
          <a:r>
            <a:rPr lang="en-US" sz="1400" kern="1200" dirty="0" smtClean="0">
              <a:latin typeface="+mn-lt"/>
            </a:rPr>
            <a:t>Appropriateness of Subcutaneous Immune Globulin</a:t>
          </a:r>
          <a:endParaRPr lang="en-US" sz="1400" kern="1200" dirty="0">
            <a:latin typeface="+mn-lt"/>
          </a:endParaRPr>
        </a:p>
      </dsp:txBody>
      <dsp:txXfrm>
        <a:off x="0" y="3200800"/>
        <a:ext cx="5924146" cy="516982"/>
      </dsp:txXfrm>
    </dsp:sp>
    <dsp:sp modelId="{E0EB8076-F5B0-4355-A9DD-96111ACB561D}">
      <dsp:nvSpPr>
        <dsp:cNvPr id="0" name=""/>
        <dsp:cNvSpPr/>
      </dsp:nvSpPr>
      <dsp:spPr>
        <a:xfrm>
          <a:off x="0" y="3778202"/>
          <a:ext cx="5924146" cy="4371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chemeClr val="tx1"/>
              </a:solidFill>
              <a:latin typeface="+mn-lt"/>
            </a:rPr>
            <a:t>Appropriateness of C-Sections</a:t>
          </a:r>
          <a:endParaRPr lang="en-US" sz="1600" kern="1200" dirty="0">
            <a:solidFill>
              <a:schemeClr val="tx1"/>
            </a:solidFill>
            <a:latin typeface="+mn-lt"/>
          </a:endParaRPr>
        </a:p>
      </dsp:txBody>
      <dsp:txXfrm>
        <a:off x="21339" y="3799541"/>
        <a:ext cx="5881468" cy="394446"/>
      </dsp:txXfrm>
    </dsp:sp>
    <dsp:sp modelId="{0575F307-87AC-40B5-8F96-E8ABD56F2A10}">
      <dsp:nvSpPr>
        <dsp:cNvPr id="0" name=""/>
        <dsp:cNvSpPr/>
      </dsp:nvSpPr>
      <dsp:spPr>
        <a:xfrm>
          <a:off x="0" y="4260931"/>
          <a:ext cx="5924146" cy="4157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chemeClr val="tx1"/>
              </a:solidFill>
              <a:latin typeface="+mn-lt"/>
            </a:rPr>
            <a:t>Appropriateness of Thyroid Function Tests</a:t>
          </a:r>
          <a:endParaRPr lang="en-US" sz="1600" kern="1200" dirty="0">
            <a:solidFill>
              <a:schemeClr val="tx1"/>
            </a:solidFill>
            <a:latin typeface="+mn-lt"/>
          </a:endParaRPr>
        </a:p>
      </dsp:txBody>
      <dsp:txXfrm>
        <a:off x="20294" y="4281225"/>
        <a:ext cx="5883558" cy="375146"/>
      </dsp:txXfrm>
    </dsp:sp>
    <dsp:sp modelId="{A610F971-8F26-42CD-A879-18C2A58F2324}">
      <dsp:nvSpPr>
        <dsp:cNvPr id="0" name=""/>
        <dsp:cNvSpPr/>
      </dsp:nvSpPr>
      <dsp:spPr>
        <a:xfrm>
          <a:off x="0" y="4726162"/>
          <a:ext cx="5924146" cy="505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chemeClr val="tx1"/>
              </a:solidFill>
              <a:latin typeface="+mn-lt"/>
            </a:rPr>
            <a:t>Appropriateness of Food Allergy Screening Tests</a:t>
          </a:r>
          <a:endParaRPr lang="en-US" sz="1600" kern="1200" dirty="0">
            <a:solidFill>
              <a:schemeClr val="tx1"/>
            </a:solidFill>
            <a:latin typeface="+mn-lt"/>
          </a:endParaRPr>
        </a:p>
      </dsp:txBody>
      <dsp:txXfrm>
        <a:off x="24674" y="4750836"/>
        <a:ext cx="5874798" cy="456092"/>
      </dsp:txXfrm>
    </dsp:sp>
    <dsp:sp modelId="{F92D3DC5-ABBD-4B2B-BDD4-7A337DA4E851}">
      <dsp:nvSpPr>
        <dsp:cNvPr id="0" name=""/>
        <dsp:cNvSpPr/>
      </dsp:nvSpPr>
      <dsp:spPr>
        <a:xfrm>
          <a:off x="0" y="5309362"/>
          <a:ext cx="5924146" cy="2481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chemeClr val="tx1"/>
              </a:solidFill>
              <a:latin typeface="+mn-lt"/>
            </a:rPr>
            <a:t>CPCSSN Canadian Primary Care Sentinel Surveillance Network</a:t>
          </a:r>
          <a:endParaRPr lang="en-US" sz="1600" kern="1200" dirty="0">
            <a:solidFill>
              <a:schemeClr val="tx1"/>
            </a:solidFill>
            <a:latin typeface="+mn-lt"/>
          </a:endParaRPr>
        </a:p>
      </dsp:txBody>
      <dsp:txXfrm>
        <a:off x="12115" y="5321477"/>
        <a:ext cx="5899916" cy="2239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F92B60-682C-49AF-9208-977BD433F228}" type="datetimeFigureOut">
              <a:rPr lang="en-CA" smtClean="0"/>
              <a:t>2024-09-09</a:t>
            </a:fld>
            <a:endParaRPr lang="en-CA"/>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5ACA3E-8E96-4391-9855-C2B84E15D96E}" type="slidenum">
              <a:rPr lang="en-CA" smtClean="0"/>
              <a:t>‹#›</a:t>
            </a:fld>
            <a:endParaRPr lang="en-CA"/>
          </a:p>
        </p:txBody>
      </p:sp>
    </p:spTree>
    <p:extLst>
      <p:ext uri="{BB962C8B-B14F-4D97-AF65-F5344CB8AC3E}">
        <p14:creationId xmlns:p14="http://schemas.microsoft.com/office/powerpoint/2010/main" val="193752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choosingwisely.c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ihi.ca/sites/default/files/document/choosing-wisely-baseline-report-en-web_0.pdf?hootPostID=c20faf2d06d6b86d3af1a785ee61431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choosingwiselycanada.org/initiative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and foremost, thank you so much the </a:t>
            </a:r>
            <a:r>
              <a:rPr lang="en-US" sz="1200" kern="1200" dirty="0" smtClean="0">
                <a:solidFill>
                  <a:schemeClr val="tx1"/>
                </a:solidFill>
                <a:effectLst/>
                <a:latin typeface="+mn-lt"/>
                <a:ea typeface="+mn-ea"/>
                <a:cs typeface="+mn-cs"/>
              </a:rPr>
              <a:t>SASKPIC organizing committee of this conference for inviting me to speak today. I am truly honored to be here with such a dedicated group of professionals who are at the forefront of infection prevention and control.</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ACA3E-8E96-4391-9855-C2B84E15D96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736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Central</a:t>
            </a:r>
            <a:r>
              <a:rPr lang="en-CA" baseline="0" dirty="0"/>
              <a:t> to the Choosing Wisely Canada campaign are “the lists”. </a:t>
            </a:r>
            <a:r>
              <a:rPr lang="en-CA" sz="1200" b="0" i="0" kern="1200" dirty="0">
                <a:solidFill>
                  <a:schemeClr val="tx1"/>
                </a:solidFill>
                <a:effectLst/>
                <a:latin typeface="+mn-lt"/>
                <a:ea typeface="+mn-ea"/>
                <a:cs typeface="+mn-cs"/>
              </a:rPr>
              <a:t>Canadian national societies, representing a broad spectrum of clinicians, participating in the campaign are tasked with developing lists of “Things Clinicians and Patients Should Question</a:t>
            </a:r>
            <a:r>
              <a:rPr lang="en-CA" sz="1200" b="0" i="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effectLst/>
                <a:latin typeface="+mn-lt"/>
                <a:ea typeface="+mn-ea"/>
                <a:cs typeface="+mn-cs"/>
              </a:rPr>
              <a:t>These </a:t>
            </a:r>
            <a:r>
              <a:rPr lang="en-CA" sz="1200" b="0" i="0" kern="1200" dirty="0">
                <a:solidFill>
                  <a:schemeClr val="tx1"/>
                </a:solidFill>
                <a:effectLst/>
                <a:latin typeface="+mn-lt"/>
                <a:ea typeface="+mn-ea"/>
                <a:cs typeface="+mn-cs"/>
              </a:rPr>
              <a:t>lists contain tests and treatments commonly used in their specialty, but are not supported by evidence, and/or could expose patients to unnecessary harm.</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E91CE-56FB-454E-B79E-7F357331A00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2191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Choosing Wisely Canada has engaged medical students, residents, faculty, universities, professional organizations and regulatory bodies to embed resource stewardship principles into medical education.</a:t>
            </a:r>
          </a:p>
          <a:p>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11</a:t>
            </a:fld>
            <a:endParaRPr lang="en-CA"/>
          </a:p>
        </p:txBody>
      </p:sp>
    </p:spTree>
    <p:extLst>
      <p:ext uri="{BB962C8B-B14F-4D97-AF65-F5344CB8AC3E}">
        <p14:creationId xmlns:p14="http://schemas.microsoft.com/office/powerpoint/2010/main" val="3016196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STARS is a grassroots medical education campaign that supports student-led efforts to advance resource stewardship awareness and education. </a:t>
            </a:r>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12</a:t>
            </a:fld>
            <a:endParaRPr lang="en-CA"/>
          </a:p>
        </p:txBody>
      </p:sp>
    </p:spTree>
    <p:extLst>
      <p:ext uri="{BB962C8B-B14F-4D97-AF65-F5344CB8AC3E}">
        <p14:creationId xmlns:p14="http://schemas.microsoft.com/office/powerpoint/2010/main" val="2868774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STARS leaders and interest groups are present at all </a:t>
            </a:r>
            <a:r>
              <a:rPr lang="en-US" sz="1200" b="1" kern="1200" dirty="0" smtClean="0">
                <a:solidFill>
                  <a:schemeClr val="tx1"/>
                </a:solidFill>
                <a:effectLst/>
                <a:latin typeface="+mn-lt"/>
                <a:ea typeface="+mn-ea"/>
                <a:cs typeface="+mn-cs"/>
              </a:rPr>
              <a:t>17</a:t>
            </a:r>
            <a:r>
              <a:rPr lang="en-US" sz="1200" kern="1200" dirty="0" smtClean="0">
                <a:solidFill>
                  <a:schemeClr val="tx1"/>
                </a:solidFill>
                <a:effectLst/>
                <a:latin typeface="+mn-lt"/>
                <a:ea typeface="+mn-ea"/>
                <a:cs typeface="+mn-cs"/>
              </a:rPr>
              <a:t> medical schools in Canada. To date, </a:t>
            </a:r>
            <a:r>
              <a:rPr lang="en-US" sz="1200" b="1" kern="1200" dirty="0" smtClean="0">
                <a:solidFill>
                  <a:schemeClr val="tx1"/>
                </a:solidFill>
                <a:effectLst/>
                <a:latin typeface="+mn-lt"/>
                <a:ea typeface="+mn-ea"/>
                <a:cs typeface="+mn-cs"/>
              </a:rPr>
              <a:t>nine</a:t>
            </a:r>
            <a:r>
              <a:rPr lang="en-US" sz="1200" kern="1200" dirty="0" smtClean="0">
                <a:solidFill>
                  <a:schemeClr val="tx1"/>
                </a:solidFill>
                <a:effectLst/>
                <a:latin typeface="+mn-lt"/>
                <a:ea typeface="+mn-ea"/>
                <a:cs typeface="+mn-cs"/>
              </a:rPr>
              <a:t> student cohorts have participated and involved over</a:t>
            </a:r>
            <a:r>
              <a:rPr lang="en-US" sz="1200" b="1" kern="1200" dirty="0" smtClean="0">
                <a:solidFill>
                  <a:schemeClr val="tx1"/>
                </a:solidFill>
                <a:effectLst/>
                <a:latin typeface="+mn-lt"/>
                <a:ea typeface="+mn-ea"/>
                <a:cs typeface="+mn-cs"/>
              </a:rPr>
              <a:t> 300</a:t>
            </a:r>
            <a:r>
              <a:rPr lang="en-US" sz="1200" kern="1200" dirty="0" smtClean="0">
                <a:solidFill>
                  <a:schemeClr val="tx1"/>
                </a:solidFill>
                <a:effectLst/>
                <a:latin typeface="+mn-lt"/>
                <a:ea typeface="+mn-ea"/>
                <a:cs typeface="+mn-cs"/>
              </a:rPr>
              <a:t> medical student leaders.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Sessions</a:t>
            </a:r>
            <a:r>
              <a:rPr lang="en-US" sz="1200" kern="1200" baseline="0" dirty="0" smtClean="0">
                <a:solidFill>
                  <a:schemeClr val="tx1"/>
                </a:solidFill>
                <a:effectLst/>
                <a:latin typeface="+mn-lt"/>
                <a:ea typeface="+mn-ea"/>
                <a:cs typeface="+mn-cs"/>
              </a:rPr>
              <a:t> as such provide an opportunity for currently </a:t>
            </a:r>
            <a:r>
              <a:rPr lang="en-US" sz="1200" kern="1200" dirty="0" smtClean="0">
                <a:solidFill>
                  <a:schemeClr val="tx1"/>
                </a:solidFill>
                <a:effectLst/>
                <a:latin typeface="+mn-lt"/>
                <a:ea typeface="+mn-ea"/>
                <a:cs typeface="+mn-cs"/>
              </a:rPr>
              <a:t>enrolled medical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 leaders to access information, connect with other medical student leaders, and get the latest updates from the program.</a:t>
            </a:r>
          </a:p>
          <a:p>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13</a:t>
            </a:fld>
            <a:endParaRPr lang="en-CA"/>
          </a:p>
        </p:txBody>
      </p:sp>
    </p:spTree>
    <p:extLst>
      <p:ext uri="{BB962C8B-B14F-4D97-AF65-F5344CB8AC3E}">
        <p14:creationId xmlns:p14="http://schemas.microsoft.com/office/powerpoint/2010/main" val="437906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talk a little bit about climate and Choosing Wisely.</a:t>
            </a:r>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14</a:t>
            </a:fld>
            <a:endParaRPr lang="en-CA"/>
          </a:p>
        </p:txBody>
      </p:sp>
    </p:spTree>
    <p:extLst>
      <p:ext uri="{BB962C8B-B14F-4D97-AF65-F5344CB8AC3E}">
        <p14:creationId xmlns:p14="http://schemas.microsoft.com/office/powerpoint/2010/main" val="439810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7;g41ab87a8fe_0_139:notes">
            <a:extLst>
              <a:ext uri="{FF2B5EF4-FFF2-40B4-BE49-F238E27FC236}">
                <a16:creationId xmlns:a16="http://schemas.microsoft.com/office/drawing/2014/main" id="{CF0B2D3E-ADFD-492B-9F65-81802BEAD3F2}"/>
              </a:ext>
            </a:extLst>
          </p:cNvPr>
          <p:cNvSpPr>
            <a:spLocks noGrp="1" noRot="1" noChangeAspect="1"/>
          </p:cNvSpPr>
          <p:nvPr>
            <p:ph type="sldImg"/>
          </p:nvPr>
        </p:nvSpPr>
        <p:spPr>
          <a:xfrm>
            <a:off x="381000" y="685800"/>
            <a:ext cx="6096000" cy="3429000"/>
          </a:xfrm>
        </p:spPr>
      </p:sp>
      <p:sp>
        <p:nvSpPr>
          <p:cNvPr id="3" name="Google Shape;168;g41ab87a8fe_0_139:notes">
            <a:extLst>
              <a:ext uri="{FF2B5EF4-FFF2-40B4-BE49-F238E27FC236}">
                <a16:creationId xmlns:a16="http://schemas.microsoft.com/office/drawing/2014/main" id="{1D04BE0C-9E65-4714-B05C-7770B1AB338A}"/>
              </a:ext>
            </a:extLst>
          </p:cNvPr>
          <p:cNvSpPr txBox="1">
            <a:spLocks noGrp="1"/>
          </p:cNvSpPr>
          <p:nvPr>
            <p:ph type="body" sz="quarter" idx="1"/>
          </p:nvPr>
        </p:nvSpPr>
        <p:spPr>
          <a:xfrm>
            <a:off x="685800" y="4343400"/>
            <a:ext cx="5486400" cy="4114800"/>
          </a:xfrm>
        </p:spPr>
        <p:txBody>
          <a:bodyPr lIns="91421" tIns="91421" rIns="91421" bIns="91421"/>
          <a:lstStyle/>
          <a:p>
            <a:r>
              <a:rPr lang="en-CA" dirty="0" smtClean="0"/>
              <a:t>The environmental</a:t>
            </a:r>
            <a:r>
              <a:rPr lang="en-CA" baseline="0" dirty="0" smtClean="0"/>
              <a:t> toll of unnecessary healthcare intervention is often overlooked. Think about the footprint of healthcare intervention throughout the lifecycle – from production, distribution as part of transportation, and disposal of medical equipment and medications! All together, contribute to healthcare sector’s carbon footprint, exacerbating climate crisis.</a:t>
            </a:r>
          </a:p>
          <a:p>
            <a:r>
              <a:rPr lang="en-CA" baseline="0" dirty="0" smtClean="0"/>
              <a:t>This is concerning and so, minimizing unnecessary healthcare intervention is not only about preserving resources and protecting patients – its also about reducing our collective environmental impact. </a:t>
            </a:r>
            <a:endParaRPr lang="en-CA" dirty="0"/>
          </a:p>
        </p:txBody>
      </p:sp>
    </p:spTree>
    <p:extLst>
      <p:ext uri="{BB962C8B-B14F-4D97-AF65-F5344CB8AC3E}">
        <p14:creationId xmlns:p14="http://schemas.microsoft.com/office/powerpoint/2010/main" val="4029515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a:t>
            </a:r>
            <a:r>
              <a:rPr lang="en-US" baseline="0" dirty="0" smtClean="0"/>
              <a:t> response to such challenges, CWC work with national clinician societies to develop recommendations on unnecessary tests, treatments and procedures aiming to improve patient care. We also create quality improvement tools and programs to help and support healthcare providers and organizations reduce overuse and outcomes.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B240C-E26F-49A5-99B5-0C9DEDFB4D95}" type="slidenum">
              <a:rPr kumimoji="0" lang="en-CA"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42205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We</a:t>
            </a:r>
            <a:r>
              <a:rPr lang="en-US" baseline="0" dirty="0" smtClean="0"/>
              <a:t> will skip this but there are available resources surrounding climate which you get familiar with at a later point depending on your interest.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B240C-E26F-49A5-99B5-0C9DEDFB4D95}" type="slidenum">
              <a:rPr kumimoji="0" lang="en-CA"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60179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There are number of ongoing</a:t>
            </a:r>
            <a:r>
              <a:rPr lang="en-US" baseline="0" dirty="0" smtClean="0"/>
              <a:t> projects across the country at large scale and one of them is Using Blood Wisely.</a:t>
            </a:r>
            <a:endParaRPr dirty="0"/>
          </a:p>
        </p:txBody>
      </p:sp>
    </p:spTree>
    <p:extLst>
      <p:ext uri="{BB962C8B-B14F-4D97-AF65-F5344CB8AC3E}">
        <p14:creationId xmlns:p14="http://schemas.microsoft.com/office/powerpoint/2010/main" val="1347569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smtClean="0"/>
              <a:t>This</a:t>
            </a:r>
            <a:r>
              <a:rPr lang="en-US" b="0" baseline="0" dirty="0" smtClean="0"/>
              <a:t> is a n</a:t>
            </a:r>
            <a:r>
              <a:rPr lang="en-US" b="0" dirty="0" smtClean="0"/>
              <a:t>ational campaign</a:t>
            </a:r>
            <a:r>
              <a:rPr lang="en-US" b="0" baseline="0" dirty="0" smtClean="0"/>
              <a:t> and </a:t>
            </a:r>
            <a:r>
              <a:rPr lang="en-US" b="0" dirty="0" smtClean="0"/>
              <a:t>effort </a:t>
            </a:r>
            <a:r>
              <a:rPr lang="en-US" b="0" dirty="0"/>
              <a:t>to reduce inappropriate blood transfusions </a:t>
            </a:r>
            <a:r>
              <a:rPr lang="en-US" b="0" dirty="0" smtClean="0"/>
              <a:t>through</a:t>
            </a:r>
            <a:r>
              <a:rPr lang="en-US" b="0" baseline="0" dirty="0" smtClean="0"/>
              <a:t> engagement with hospitals.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71004-587F-4DFE-BEBE-B05693BB41F8}"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52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1184275"/>
            <a:ext cx="4268788" cy="3200400"/>
          </a:xfrm>
        </p:spPr>
      </p:sp>
      <p:sp>
        <p:nvSpPr>
          <p:cNvPr id="3" name="Notes Placeholder 2"/>
          <p:cNvSpPr>
            <a:spLocks noGrp="1"/>
          </p:cNvSpPr>
          <p:nvPr>
            <p:ph type="body" idx="1"/>
          </p:nvPr>
        </p:nvSpPr>
        <p:spPr/>
        <p:txBody>
          <a:bodyPr/>
          <a:lstStyle/>
          <a:p>
            <a:r>
              <a:rPr lang="en-CA" sz="1100" dirty="0" smtClean="0">
                <a:latin typeface="Arial" panose="020B0604020202020204" pitchFamily="34" charset="0"/>
                <a:cs typeface="Arial" panose="020B0604020202020204" pitchFamily="34" charset="0"/>
              </a:rPr>
              <a:t>My name is Stephen Odoi, and</a:t>
            </a:r>
            <a:r>
              <a:rPr lang="en-CA" sz="1100" baseline="0" dirty="0" smtClean="0">
                <a:latin typeface="Arial" panose="020B0604020202020204" pitchFamily="34" charset="0"/>
                <a:cs typeface="Arial" panose="020B0604020202020204" pitchFamily="34" charset="0"/>
              </a:rPr>
              <a:t> am</a:t>
            </a:r>
            <a:r>
              <a:rPr lang="en-CA" sz="1100" dirty="0" smtClean="0">
                <a:latin typeface="Arial" panose="020B0604020202020204" pitchFamily="34" charset="0"/>
                <a:cs typeface="Arial" panose="020B0604020202020204" pitchFamily="34" charset="0"/>
              </a:rPr>
              <a:t> the Choosing Wisely Saskatchewan regional Coordinator. </a:t>
            </a:r>
            <a:endParaRPr lang="en-US" sz="110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 you all for taking the time to join this session. Your commitment to safeguarding the health and well-being of our communities is truly inspiring.</a:t>
            </a:r>
            <a:endParaRPr lang="en-CA" sz="1100" dirty="0" smtClean="0">
              <a:latin typeface="Arial" panose="020B0604020202020204" pitchFamily="34" charset="0"/>
              <a:cs typeface="Arial" panose="020B0604020202020204" pitchFamily="34" charset="0"/>
            </a:endParaRPr>
          </a:p>
          <a:p>
            <a:r>
              <a:rPr lang="en-CA" sz="1100" dirty="0" smtClean="0">
                <a:latin typeface="Arial" panose="020B0604020202020204" pitchFamily="34" charset="0"/>
                <a:cs typeface="Arial" panose="020B0604020202020204" pitchFamily="34" charset="0"/>
              </a:rPr>
              <a:t>I don’t have any conflicts of interest to disclose.  </a:t>
            </a:r>
            <a:endParaRPr lang="en-CA" sz="1100" b="1"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However,</a:t>
            </a:r>
            <a:r>
              <a:rPr lang="en-US" sz="1100" baseline="0" dirty="0" smtClean="0">
                <a:latin typeface="Arial" panose="020B0604020202020204" pitchFamily="34" charset="0"/>
                <a:cs typeface="Arial" panose="020B0604020202020204" pitchFamily="34" charset="0"/>
              </a:rPr>
              <a:t> t</a:t>
            </a:r>
            <a:r>
              <a:rPr lang="en-US" sz="1100" dirty="0" smtClean="0">
                <a:latin typeface="Arial" panose="020B0604020202020204" pitchFamily="34" charset="0"/>
                <a:cs typeface="Arial" panose="020B0604020202020204" pitchFamily="34" charset="0"/>
              </a:rPr>
              <a:t>here is accountability related to my position through shared funding agreements, as funding is provided by the Ministry of Health, and Choosing Wisely Canada</a:t>
            </a:r>
            <a:r>
              <a:rPr lang="en-US" sz="1100" baseline="0" dirty="0" smtClean="0">
                <a:latin typeface="Arial" panose="020B0604020202020204" pitchFamily="34" charset="0"/>
                <a:cs typeface="Arial" panose="020B0604020202020204" pitchFamily="34" charset="0"/>
              </a:rPr>
              <a:t> – with the</a:t>
            </a:r>
            <a:r>
              <a:rPr lang="en-US" sz="1100" dirty="0" smtClean="0">
                <a:latin typeface="Arial" panose="020B0604020202020204" pitchFamily="34" charset="0"/>
                <a:cs typeface="Arial" panose="020B0604020202020204" pitchFamily="34" charset="0"/>
              </a:rPr>
              <a:t> in-kind support from the Saskatchewan Health Authority.</a:t>
            </a:r>
            <a:endParaRPr lang="en-CA" sz="1100" b="1" dirty="0" smtClean="0">
              <a:latin typeface="Arial" panose="020B0604020202020204" pitchFamily="34" charset="0"/>
              <a:cs typeface="Arial" panose="020B0604020202020204" pitchFamily="34" charset="0"/>
            </a:endParaRPr>
          </a:p>
          <a:p>
            <a:endParaRPr lang="en-CA"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ACA3E-8E96-4391-9855-C2B84E15D96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703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Hospitals are engaged</a:t>
            </a:r>
            <a:r>
              <a:rPr lang="en-US" b="0" baseline="0" dirty="0" smtClean="0"/>
              <a:t> with a simple “challenge”</a:t>
            </a:r>
            <a:r>
              <a:rPr lang="en-CA" b="0" i="0" u="none" dirty="0" smtClean="0">
                <a:solidFill>
                  <a:schemeClr val="tx1"/>
                </a:solidFill>
                <a:effectLst/>
                <a:latin typeface="PT Sans" panose="020B0503020203020204" pitchFamily="34" charset="77"/>
              </a:rPr>
              <a:t>. </a:t>
            </a:r>
            <a:r>
              <a:rPr lang="en-CA" b="0" i="0" u="none" dirty="0">
                <a:solidFill>
                  <a:schemeClr val="tx1"/>
                </a:solidFill>
                <a:effectLst/>
                <a:latin typeface="PT Sans" panose="020B0503020203020204" pitchFamily="34" charset="77"/>
              </a:rPr>
              <a:t>The challenge involves conducting a spot audit of recent red blood cell transfusions in </a:t>
            </a:r>
            <a:r>
              <a:rPr lang="en-CA" b="0" i="0" u="none" dirty="0" smtClean="0">
                <a:solidFill>
                  <a:schemeClr val="tx1"/>
                </a:solidFill>
                <a:effectLst/>
                <a:latin typeface="PT Sans" panose="020B0503020203020204" pitchFamily="34" charset="77"/>
              </a:rPr>
              <a:t>their hospital</a:t>
            </a:r>
            <a:r>
              <a:rPr lang="en-CA" b="0" i="0" u="none" baseline="0" dirty="0" smtClean="0">
                <a:solidFill>
                  <a:schemeClr val="tx1"/>
                </a:solidFill>
                <a:effectLst/>
                <a:latin typeface="PT Sans" panose="020B0503020203020204" pitchFamily="34" charset="77"/>
              </a:rPr>
              <a:t> in comparison to the required </a:t>
            </a:r>
            <a:r>
              <a:rPr lang="en-CA" b="0" i="0" u="none" dirty="0" smtClean="0">
                <a:solidFill>
                  <a:schemeClr val="tx1"/>
                </a:solidFill>
                <a:effectLst/>
                <a:latin typeface="PT Sans" panose="020B0503020203020204" pitchFamily="34" charset="77"/>
              </a:rPr>
              <a:t>benchmarks</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E7CCE-E6BC-FD4F-9DB0-DCEC8D77AF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729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dirty="0" smtClean="0">
                <a:solidFill>
                  <a:schemeClr val="tx1"/>
                </a:solidFill>
                <a:effectLst/>
                <a:latin typeface="PT Sans" panose="020B0503020203020204" pitchFamily="34" charset="77"/>
              </a:rPr>
              <a:t>These percentages</a:t>
            </a:r>
            <a:r>
              <a:rPr lang="en-CA" b="0" i="0" u="none" baseline="0" dirty="0" smtClean="0">
                <a:solidFill>
                  <a:schemeClr val="tx1"/>
                </a:solidFill>
                <a:effectLst/>
                <a:latin typeface="PT Sans" panose="020B0503020203020204" pitchFamily="34" charset="77"/>
              </a:rPr>
              <a:t> represent the guiding benchmarks and are parts </a:t>
            </a:r>
            <a:r>
              <a:rPr lang="en-CA" b="0" i="0" u="none" dirty="0" smtClean="0">
                <a:solidFill>
                  <a:schemeClr val="tx1"/>
                </a:solidFill>
                <a:effectLst/>
                <a:latin typeface="PT Sans" panose="020B0503020203020204" pitchFamily="34" charset="77"/>
              </a:rPr>
              <a:t>of the</a:t>
            </a:r>
            <a:r>
              <a:rPr lang="en-CA" b="0" i="0" u="none" baseline="0" dirty="0" smtClean="0">
                <a:solidFill>
                  <a:schemeClr val="tx1"/>
                </a:solidFill>
                <a:effectLst/>
                <a:latin typeface="PT Sans" panose="020B0503020203020204" pitchFamily="34" charset="77"/>
              </a:rPr>
              <a:t> </a:t>
            </a:r>
            <a:r>
              <a:rPr lang="en-CA" b="0" i="0" u="none" dirty="0" smtClean="0">
                <a:solidFill>
                  <a:schemeClr val="tx1"/>
                </a:solidFill>
                <a:effectLst/>
                <a:latin typeface="PT Sans" panose="020B0503020203020204" pitchFamily="34" charset="77"/>
              </a:rPr>
              <a:t>quality improvement initiative proven to reduce inappropriate transfusions and qualify for designation.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99707-15FD-4ED5-8BD4-655FE866E11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939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designation on</a:t>
            </a:r>
            <a:r>
              <a:rPr lang="en-US" baseline="0" dirty="0" smtClean="0"/>
              <a:t> Using Blood Wisely by Choosing Wisely Canada and Canadian Blood Services.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E7CCE-E6BC-FD4F-9DB0-DCEC8D77AF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968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there are more than 260</a:t>
            </a:r>
            <a:r>
              <a:rPr lang="en-US" baseline="0" dirty="0" smtClean="0"/>
              <a:t> hospitals country-wide participating in using blood wisely while 155+ have been designated.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E40F4-2AC5-9A45-AA5E-D55419CE9E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776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Another CW national large scale project is Using Labs wisely. This project has played a vital role in curving lab utilization countrywide. You can as well access more info using the above link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E40F4-2AC5-9A45-AA5E-D55419CE9E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713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 July 2024, 156 hospitals</a:t>
            </a:r>
            <a:r>
              <a:rPr lang="en-US" baseline="0" dirty="0" smtClean="0"/>
              <a:t> are in participation. I won’t go in detail at this point but if interested, you can access more information through this link.</a:t>
            </a:r>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25</a:t>
            </a:fld>
            <a:endParaRPr lang="en-CA"/>
          </a:p>
        </p:txBody>
      </p:sp>
    </p:spTree>
    <p:extLst>
      <p:ext uri="{BB962C8B-B14F-4D97-AF65-F5344CB8AC3E}">
        <p14:creationId xmlns:p14="http://schemas.microsoft.com/office/powerpoint/2010/main" val="2118687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This</a:t>
            </a:r>
            <a:r>
              <a:rPr lang="en-US" baseline="0" dirty="0" smtClean="0"/>
              <a:t> is an important pillar when thinking about the outcomes in patient care. Educating patients and encouraging informed discussions  with healthcare providers, we can not only reduce unnecessary procedures, tests or treatments but also  being in a position to improve outcomes whereby we end up with inclusive outcome including promotion of more efficient healthcare practices.</a:t>
            </a:r>
            <a:endParaRPr dirty="0"/>
          </a:p>
        </p:txBody>
      </p:sp>
    </p:spTree>
    <p:extLst>
      <p:ext uri="{BB962C8B-B14F-4D97-AF65-F5344CB8AC3E}">
        <p14:creationId xmlns:p14="http://schemas.microsoft.com/office/powerpoint/2010/main" val="370405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7;g41ab87a8fe_0_139:notes">
            <a:extLst>
              <a:ext uri="{FF2B5EF4-FFF2-40B4-BE49-F238E27FC236}">
                <a16:creationId xmlns:a16="http://schemas.microsoft.com/office/drawing/2014/main" id="{CF0B2D3E-ADFD-492B-9F65-81802BEAD3F2}"/>
              </a:ext>
            </a:extLst>
          </p:cNvPr>
          <p:cNvSpPr>
            <a:spLocks noGrp="1" noRot="1" noChangeAspect="1"/>
          </p:cNvSpPr>
          <p:nvPr>
            <p:ph type="sldImg"/>
          </p:nvPr>
        </p:nvSpPr>
        <p:spPr>
          <a:xfrm>
            <a:off x="381000" y="685800"/>
            <a:ext cx="6096000" cy="3429000"/>
          </a:xfrm>
        </p:spPr>
      </p:sp>
      <p:sp>
        <p:nvSpPr>
          <p:cNvPr id="3" name="Google Shape;168;g41ab87a8fe_0_139:notes">
            <a:extLst>
              <a:ext uri="{FF2B5EF4-FFF2-40B4-BE49-F238E27FC236}">
                <a16:creationId xmlns:a16="http://schemas.microsoft.com/office/drawing/2014/main" id="{1D04BE0C-9E65-4714-B05C-7770B1AB338A}"/>
              </a:ext>
            </a:extLst>
          </p:cNvPr>
          <p:cNvSpPr txBox="1">
            <a:spLocks noGrp="1"/>
          </p:cNvSpPr>
          <p:nvPr>
            <p:ph type="body" sz="quarter" idx="1"/>
          </p:nvPr>
        </p:nvSpPr>
        <p:spPr>
          <a:xfrm>
            <a:off x="685800" y="4343400"/>
            <a:ext cx="5486400" cy="4114800"/>
          </a:xfrm>
        </p:spPr>
        <p:txBody>
          <a:bodyPr lIns="91421" tIns="91421" rIns="91421" bIns="91421"/>
          <a:lstStyle/>
          <a:p>
            <a:r>
              <a:rPr lang="en-CA" dirty="0" smtClean="0"/>
              <a:t>Thi</a:t>
            </a:r>
            <a:r>
              <a:rPr lang="en-CA" baseline="0" dirty="0" smtClean="0"/>
              <a:t>s is one of the resources CWC develops to promote and emphasize on the importance of clinician-patient meaningful conversation.</a:t>
            </a:r>
            <a:endParaRPr lang="en-CA" dirty="0"/>
          </a:p>
        </p:txBody>
      </p:sp>
    </p:spTree>
    <p:extLst>
      <p:ext uri="{BB962C8B-B14F-4D97-AF65-F5344CB8AC3E}">
        <p14:creationId xmlns:p14="http://schemas.microsoft.com/office/powerpoint/2010/main" val="3170269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This</a:t>
            </a:r>
            <a:r>
              <a:rPr lang="en-CA" baseline="0" dirty="0" smtClean="0"/>
              <a:t> is very important especially for whose patients with serious illnesses.</a:t>
            </a: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28</a:t>
            </a:fld>
            <a:endParaRPr lang="en-CA"/>
          </a:p>
        </p:txBody>
      </p:sp>
    </p:spTree>
    <p:extLst>
      <p:ext uri="{BB962C8B-B14F-4D97-AF65-F5344CB8AC3E}">
        <p14:creationId xmlns:p14="http://schemas.microsoft.com/office/powerpoint/2010/main" val="2048241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more of</a:t>
            </a:r>
            <a:r>
              <a:rPr lang="en-US" baseline="0" dirty="0" smtClean="0"/>
              <a:t> a tool-kit help healthcare providers engage wisely with patients during serious illness related conversations. </a:t>
            </a:r>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29</a:t>
            </a:fld>
            <a:endParaRPr lang="en-CA"/>
          </a:p>
        </p:txBody>
      </p:sp>
    </p:spTree>
    <p:extLst>
      <p:ext uri="{BB962C8B-B14F-4D97-AF65-F5344CB8AC3E}">
        <p14:creationId xmlns:p14="http://schemas.microsoft.com/office/powerpoint/2010/main" val="219819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a:t>
            </a:r>
            <a:r>
              <a:rPr lang="en-US" dirty="0" smtClean="0"/>
              <a:t>it is almost lunch time and </a:t>
            </a:r>
            <a:r>
              <a:rPr lang="en-US" dirty="0"/>
              <a:t>you’re likely tired of sitting and listening to people stand up here and speak, </a:t>
            </a:r>
          </a:p>
          <a:p>
            <a:r>
              <a:rPr lang="en-US" dirty="0"/>
              <a:t>So I’d like to keep this fairly informal and make it more of a conversation; rather than a presentation.</a:t>
            </a:r>
          </a:p>
          <a:p>
            <a:r>
              <a:rPr lang="en-US" dirty="0"/>
              <a:t>There are some objectives that we hope to meet, but please feel free to ask me questions at any time.  </a:t>
            </a:r>
            <a:r>
              <a:rPr lang="en-US" dirty="0" smtClean="0"/>
              <a:t>Read objectives:</a:t>
            </a:r>
          </a:p>
          <a:p>
            <a:endParaRPr lang="en-US" dirty="0"/>
          </a:p>
          <a:p>
            <a:r>
              <a:rPr lang="en-US" dirty="0"/>
              <a:t>At </a:t>
            </a:r>
            <a:r>
              <a:rPr lang="en-US" dirty="0" smtClean="0"/>
              <a:t>SHA</a:t>
            </a:r>
            <a:r>
              <a:rPr lang="en-US" baseline="0" dirty="0" smtClean="0"/>
              <a:t> </a:t>
            </a:r>
            <a:r>
              <a:rPr lang="en-US" dirty="0" smtClean="0"/>
              <a:t>I’m </a:t>
            </a:r>
            <a:r>
              <a:rPr lang="en-US" dirty="0"/>
              <a:t>not only familiar with the Choosing Wisely campaign but also with Improvement implementation science, change management and other </a:t>
            </a:r>
            <a:r>
              <a:rPr lang="en-US" dirty="0" smtClean="0"/>
              <a:t>QI and policy </a:t>
            </a:r>
            <a:r>
              <a:rPr lang="en-US" dirty="0"/>
              <a:t>learning opportunities </a:t>
            </a:r>
            <a:r>
              <a:rPr lang="en-US" dirty="0" smtClean="0"/>
              <a:t>across the province.</a:t>
            </a:r>
            <a:endParaRPr lang="en-CA" dirty="0"/>
          </a:p>
        </p:txBody>
      </p:sp>
      <p:sp>
        <p:nvSpPr>
          <p:cNvPr id="4" name="Slide Number Placeholder 3"/>
          <p:cNvSpPr>
            <a:spLocks noGrp="1"/>
          </p:cNvSpPr>
          <p:nvPr>
            <p:ph type="sldNum" sz="quarter" idx="5"/>
          </p:nvPr>
        </p:nvSpPr>
        <p:spPr/>
        <p:txBody>
          <a:bodyPr/>
          <a:lstStyle/>
          <a:p>
            <a:fld id="{325ACA3E-8E96-4391-9855-C2B84E15D96E}" type="slidenum">
              <a:rPr lang="en-CA" smtClean="0"/>
              <a:t>3</a:t>
            </a:fld>
            <a:endParaRPr lang="en-CA"/>
          </a:p>
        </p:txBody>
      </p:sp>
    </p:spTree>
    <p:extLst>
      <p:ext uri="{BB962C8B-B14F-4D97-AF65-F5344CB8AC3E}">
        <p14:creationId xmlns:p14="http://schemas.microsoft.com/office/powerpoint/2010/main" val="3103136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like the above, this is helpful in guiding and getting some clarities. </a:t>
            </a:r>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30</a:t>
            </a:fld>
            <a:endParaRPr lang="en-CA"/>
          </a:p>
        </p:txBody>
      </p:sp>
    </p:spTree>
    <p:extLst>
      <p:ext uri="{BB962C8B-B14F-4D97-AF65-F5344CB8AC3E}">
        <p14:creationId xmlns:p14="http://schemas.microsoft.com/office/powerpoint/2010/main" val="2490744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like the above but meant for the patients respectively while engaging in conversations with their healthcare providers.</a:t>
            </a:r>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31</a:t>
            </a:fld>
            <a:endParaRPr lang="en-CA"/>
          </a:p>
        </p:txBody>
      </p:sp>
    </p:spTree>
    <p:extLst>
      <p:ext uri="{BB962C8B-B14F-4D97-AF65-F5344CB8AC3E}">
        <p14:creationId xmlns:p14="http://schemas.microsoft.com/office/powerpoint/2010/main" val="3692123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same as the above</a:t>
            </a:r>
            <a:r>
              <a:rPr lang="en-US" baseline="0" dirty="0" smtClean="0"/>
              <a:t> materials. </a:t>
            </a:r>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32</a:t>
            </a:fld>
            <a:endParaRPr lang="en-CA"/>
          </a:p>
        </p:txBody>
      </p:sp>
    </p:spTree>
    <p:extLst>
      <p:ext uri="{BB962C8B-B14F-4D97-AF65-F5344CB8AC3E}">
        <p14:creationId xmlns:p14="http://schemas.microsoft.com/office/powerpoint/2010/main" val="3100082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f</a:t>
            </a:r>
            <a:r>
              <a:rPr lang="en-US" dirty="0" smtClean="0"/>
              <a:t>or </a:t>
            </a:r>
            <a:r>
              <a:rPr lang="en-US" dirty="0"/>
              <a:t>primary and long-term care </a:t>
            </a:r>
            <a:r>
              <a:rPr lang="en-US" dirty="0" smtClean="0"/>
              <a:t>providers</a:t>
            </a:r>
            <a:r>
              <a:rPr lang="en-US" baseline="0" dirty="0" smtClean="0"/>
              <a:t> in regards to </a:t>
            </a:r>
            <a:r>
              <a:rPr lang="en-US" dirty="0" smtClean="0"/>
              <a:t>reduce </a:t>
            </a:r>
            <a:r>
              <a:rPr lang="en-US" dirty="0"/>
              <a:t>unnecessary antibiotic </a:t>
            </a:r>
            <a:r>
              <a:rPr lang="en-US" dirty="0" smtClean="0"/>
              <a:t>prescriptions</a:t>
            </a:r>
            <a:r>
              <a:rPr lang="en-US" baseline="0" dirty="0" smtClean="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E7CCE-E6BC-FD4F-9DB0-DCEC8D77AF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432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aseline="0" dirty="0" smtClean="0"/>
              <a:t>There are many other related posters in CW website and some have </a:t>
            </a:r>
            <a:r>
              <a:rPr lang="en-CA" baseline="0" dirty="0"/>
              <a:t>been translated into top five spoken languages in </a:t>
            </a:r>
            <a:r>
              <a:rPr lang="en-CA" baseline="0" dirty="0" smtClean="0"/>
              <a:t>Canada.</a:t>
            </a:r>
            <a:endParaRPr lang="en-CA" baseline="0" dirty="0"/>
          </a:p>
          <a:p>
            <a:pPr marL="171450" indent="-171450">
              <a:buFont typeface="Arial" panose="020B0604020202020204" pitchFamily="34" charset="0"/>
              <a:buChar char="•"/>
            </a:pPr>
            <a:r>
              <a:rPr lang="en-CA" baseline="0" dirty="0"/>
              <a:t>A resource for both audiences – public can ask questions, clinicians can use it as a means to discuss overuse and unnecessary </a:t>
            </a:r>
            <a:r>
              <a:rPr lang="en-CA" baseline="0" dirty="0" smtClean="0"/>
              <a:t>overuse.</a:t>
            </a:r>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E91CE-56FB-454E-B79E-7F357331A00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768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3013" y="714375"/>
            <a:ext cx="4775200" cy="3581400"/>
          </a:xfrm>
        </p:spPr>
      </p:sp>
      <p:sp>
        <p:nvSpPr>
          <p:cNvPr id="3" name="Notes Placeholder 2"/>
          <p:cNvSpPr>
            <a:spLocks noGrp="1"/>
          </p:cNvSpPr>
          <p:nvPr>
            <p:ph type="body" idx="1"/>
          </p:nvPr>
        </p:nvSpPr>
        <p:spPr/>
        <p:txBody>
          <a:bodyPr/>
          <a:lstStyle/>
          <a:p>
            <a:r>
              <a:rPr lang="en-CA" sz="1100" dirty="0"/>
              <a:t>To raise awareness among the patients and public, CW launched the </a:t>
            </a:r>
            <a:r>
              <a:rPr lang="en-CA" sz="1100" u="sng" dirty="0">
                <a:hlinkClick r:id="rId3"/>
              </a:rPr>
              <a:t>More Is Not Always Better</a:t>
            </a:r>
            <a:r>
              <a:rPr lang="en-CA" sz="1100" u="sng" dirty="0"/>
              <a:t>  </a:t>
            </a:r>
            <a:r>
              <a:rPr lang="en-CA" sz="1100" dirty="0" smtClean="0"/>
              <a:t>campaign</a:t>
            </a:r>
            <a:endParaRPr lang="en-CA" sz="1100" dirty="0"/>
          </a:p>
          <a:p>
            <a:r>
              <a:rPr lang="en-CA" sz="1100" dirty="0" smtClean="0"/>
              <a:t>This includes videos </a:t>
            </a:r>
            <a:r>
              <a:rPr lang="en-CA" sz="1100" dirty="0"/>
              <a:t>and posters that present patients with scenarios in daily life where more is clearly not better, and make the connection that the same is also true when it comes to medicine. These resources </a:t>
            </a:r>
          </a:p>
          <a:p>
            <a:pPr marL="765545" indent="-765545">
              <a:buFont typeface="+mj-lt"/>
              <a:buAutoNum type="arabicPeriod"/>
            </a:pPr>
            <a:r>
              <a:rPr lang="en-US" sz="1100" dirty="0"/>
              <a:t>Promote the message that in medicine as it is in life, “more is not always better”</a:t>
            </a:r>
          </a:p>
          <a:p>
            <a:pPr marL="765545" indent="-765545">
              <a:buFont typeface="+mj-lt"/>
              <a:buAutoNum type="arabicPeriod"/>
            </a:pPr>
            <a:r>
              <a:rPr lang="en-US" sz="1100" dirty="0"/>
              <a:t>Educate patients about when they might need a particular test or treatment, and when they don’t</a:t>
            </a:r>
          </a:p>
          <a:p>
            <a:pPr marL="765545" indent="-765545">
              <a:buFont typeface="+mj-lt"/>
              <a:buAutoNum type="arabicPeriod"/>
            </a:pPr>
            <a:r>
              <a:rPr lang="en-US" sz="1100" dirty="0"/>
              <a:t>Encourage patients to talk with their doctor about unnecessary care</a:t>
            </a:r>
            <a:endParaRPr lang="en-CA"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E91CE-56FB-454E-B79E-7F357331A00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724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 this last pillar, our</a:t>
            </a:r>
            <a:r>
              <a:rPr lang="en-US" baseline="0" dirty="0" smtClean="0"/>
              <a:t> goal is to ensure that healthcare interventions are used appropriately – only when necessary – and that patients benefit from care without experiencing unnecessary treatments. </a:t>
            </a:r>
          </a:p>
          <a:p>
            <a:pPr marL="0" lvl="0" indent="0" algn="l" rtl="0">
              <a:spcBef>
                <a:spcPts val="0"/>
              </a:spcBef>
              <a:spcAft>
                <a:spcPts val="0"/>
              </a:spcAft>
              <a:buNone/>
            </a:pPr>
            <a:r>
              <a:rPr lang="en-US" baseline="0" dirty="0" smtClean="0"/>
              <a:t>We use combination of qualitative and quantitative  approaches to access metrics such as reduced testing rates, patent outcomes, and cost saving. This allows us to evaluate whether CWC recommendations are being followed and where more improvement is needed.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31866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dirty="0">
                <a:latin typeface="Arial" panose="020B0604020202020204" pitchFamily="34" charset="0"/>
                <a:cs typeface="Arial" panose="020B0604020202020204" pitchFamily="34" charset="0"/>
              </a:rPr>
              <a:t>So, reflecting on the volumes of unnecessary tests and treatments,  why does this really matter??</a:t>
            </a:r>
          </a:p>
          <a:p>
            <a:r>
              <a:rPr lang="en-CA" sz="1100" dirty="0">
                <a:latin typeface="Arial" panose="020B0604020202020204" pitchFamily="34" charset="0"/>
                <a:cs typeface="Arial" panose="020B0604020202020204" pitchFamily="34" charset="0"/>
              </a:rPr>
              <a:t>What impact does it have on patients and providers, and the health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ACA3E-8E96-4391-9855-C2B84E15D96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397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defRPr/>
            </a:pPr>
            <a:r>
              <a:rPr lang="en-CA" sz="1100" dirty="0">
                <a:latin typeface="Arial" panose="020B0604020202020204" pitchFamily="34" charset="0"/>
                <a:cs typeface="Arial" panose="020B0604020202020204" pitchFamily="34" charset="0"/>
              </a:rPr>
              <a:t>We know that "First do no harm" is a guiding principle for providing medical care.  Yet even with the best of intentions, we know that harm occurs.  </a:t>
            </a:r>
          </a:p>
          <a:p>
            <a:pPr defTabSz="942210">
              <a:defRPr/>
            </a:pPr>
            <a:r>
              <a:rPr lang="en-CA" sz="1100" dirty="0">
                <a:latin typeface="Arial" panose="020B0604020202020204" pitchFamily="34" charset="0"/>
                <a:cs typeface="Arial" panose="020B0604020202020204" pitchFamily="34" charset="0"/>
              </a:rPr>
              <a:t>Sometimes patients don’t always receive the most appropriate care, which means they don’t always receive the best treatment options.  This can create multiple issues in the health care system, and in some cases take patients down the wrong path or care plan</a:t>
            </a:r>
            <a:r>
              <a:rPr lang="en-CA" sz="1100" dirty="0" smtClean="0">
                <a:latin typeface="Arial" panose="020B0604020202020204" pitchFamily="34" charset="0"/>
                <a:cs typeface="Arial" panose="020B0604020202020204" pitchFamily="34" charset="0"/>
              </a:rPr>
              <a:t>.</a:t>
            </a:r>
          </a:p>
          <a:p>
            <a:pPr defTabSz="942210">
              <a:defRPr/>
            </a:pPr>
            <a:r>
              <a:rPr lang="en-CA" sz="1100" dirty="0" smtClean="0">
                <a:latin typeface="Arial" panose="020B0604020202020204" pitchFamily="34" charset="0"/>
                <a:cs typeface="Arial" panose="020B0604020202020204" pitchFamily="34" charset="0"/>
              </a:rPr>
              <a:t>ASK:  “What types of potential harm do you think could be caused by over testing, or over treating a patient?” </a:t>
            </a:r>
          </a:p>
          <a:p>
            <a:pPr defTabSz="942210">
              <a:defRPr/>
            </a:pPr>
            <a:r>
              <a:rPr lang="en-CA" sz="1100" dirty="0" smtClean="0">
                <a:latin typeface="Arial" panose="020B0604020202020204" pitchFamily="34" charset="0"/>
                <a:cs typeface="Arial" panose="020B0604020202020204" pitchFamily="34" charset="0"/>
              </a:rPr>
              <a:t>Now let’s begin from somewhere (next slide).</a:t>
            </a:r>
          </a:p>
          <a:p>
            <a:pPr defTabSz="942210">
              <a:defRPr/>
            </a:pPr>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0112" rtl="0" eaLnBrk="1" fontAlgn="auto" latinLnBrk="0" hangingPunct="1">
              <a:lnSpc>
                <a:spcPct val="100000"/>
              </a:lnSpc>
              <a:spcBef>
                <a:spcPts val="0"/>
              </a:spcBef>
              <a:spcAft>
                <a:spcPts val="0"/>
              </a:spcAft>
              <a:buClrTx/>
              <a:buSzTx/>
              <a:buFontTx/>
              <a:buNone/>
              <a:tabLst/>
              <a:defRPr/>
            </a:pPr>
            <a:fld id="{18DE91CE-56FB-454E-B79E-7F357331A007}" type="slidenum">
              <a:rPr kumimoji="0" lang="en-CA" sz="1200" b="0" i="0" u="none" strike="noStrike" kern="1200" cap="none" spc="0" normalizeH="0" baseline="0" noProof="0">
                <a:ln>
                  <a:noFill/>
                </a:ln>
                <a:solidFill>
                  <a:prstClr val="black"/>
                </a:solidFill>
                <a:effectLst/>
                <a:uLnTx/>
                <a:uFillTx/>
                <a:latin typeface="Calibri"/>
                <a:ea typeface="+mn-ea"/>
                <a:cs typeface="+mn-cs"/>
              </a:rPr>
              <a:pPr marL="0" marR="0" lvl="0" indent="0" algn="r" defTabSz="960112"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9572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CA" dirty="0" smtClean="0"/>
              <a:t>Decision</a:t>
            </a:r>
            <a:r>
              <a:rPr lang="en-CA" baseline="0" dirty="0" smtClean="0"/>
              <a:t> around test requisition and treatment prescription remain a challenge for most of physicians. Factors include:</a:t>
            </a:r>
          </a:p>
          <a:p>
            <a:endParaRPr lang="en-CA" baseline="0" dirty="0" smtClean="0"/>
          </a:p>
          <a:p>
            <a:r>
              <a:rPr lang="en-CA" baseline="0" dirty="0" smtClean="0"/>
              <a:t>As you can see, it is not just in the physician hands….. As a result, overuse or unnecessary care occurs.</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E91CE-56FB-454E-B79E-7F357331A00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299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smtClean="0">
                <a:latin typeface="Arial" panose="020B0604020202020204" pitchFamily="34" charset="0"/>
                <a:cs typeface="Arial" panose="020B0604020202020204" pitchFamily="34" charset="0"/>
              </a:rPr>
              <a:t>1</a:t>
            </a:r>
            <a:r>
              <a:rPr lang="en-CA" dirty="0" smtClean="0"/>
              <a:t> </a:t>
            </a:r>
            <a:r>
              <a:rPr lang="en-CA" sz="1200" dirty="0" smtClean="0">
                <a:latin typeface="Arial" panose="020B0604020202020204" pitchFamily="34" charset="0"/>
                <a:cs typeface="Arial" panose="020B0604020202020204" pitchFamily="34" charset="0"/>
              </a:rPr>
              <a:t>Before we begin, let’s get a sense of your baseline knowledge</a:t>
            </a:r>
          </a:p>
          <a:p>
            <a:r>
              <a:rPr lang="en-CA" sz="1200" dirty="0" smtClean="0">
                <a:latin typeface="Arial" panose="020B0604020202020204" pitchFamily="34" charset="0"/>
                <a:cs typeface="Arial" panose="020B0604020202020204" pitchFamily="34" charset="0"/>
              </a:rPr>
              <a:t>1.  Who has heard of the Choosing Wisely campaign? – you can respond in the chat yes or no please</a:t>
            </a:r>
          </a:p>
          <a:p>
            <a:r>
              <a:rPr lang="en-CA" sz="1200" dirty="0" smtClean="0">
                <a:latin typeface="Arial" panose="020B0604020202020204" pitchFamily="34" charset="0"/>
                <a:cs typeface="Arial" panose="020B0604020202020204" pitchFamily="34" charset="0"/>
              </a:rPr>
              <a:t>2.  Has anyone seen the list of recommendations from Choosing Wisely Canada? </a:t>
            </a:r>
          </a:p>
          <a:p>
            <a:endParaRPr lang="en-CA" sz="12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A55E2-04C5-4E52-B0C1-DDF8AE96B30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189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788" y="708025"/>
            <a:ext cx="4725987" cy="3544888"/>
          </a:xfrm>
        </p:spPr>
      </p:sp>
      <p:sp>
        <p:nvSpPr>
          <p:cNvPr id="3" name="Notes Placeholder 2"/>
          <p:cNvSpPr>
            <a:spLocks noGrp="1"/>
          </p:cNvSpPr>
          <p:nvPr>
            <p:ph type="body" idx="1"/>
          </p:nvPr>
        </p:nvSpPr>
        <p:spPr/>
        <p:txBody>
          <a:bodyPr/>
          <a:lstStyle/>
          <a:p>
            <a:r>
              <a:rPr lang="en-US" baseline="0" dirty="0"/>
              <a:t>This diagram outlines some of the </a:t>
            </a:r>
            <a:r>
              <a:rPr lang="en-US" baseline="0" dirty="0" smtClean="0"/>
              <a:t>most </a:t>
            </a:r>
            <a:r>
              <a:rPr lang="en-US" baseline="0" dirty="0"/>
              <a:t>common forms of harm from over-treatment and unnecessary care</a:t>
            </a:r>
            <a:r>
              <a:rPr lang="en-US" baseline="0" dirty="0" smtClean="0"/>
              <a:t>:</a:t>
            </a:r>
          </a:p>
          <a:p>
            <a:r>
              <a:rPr lang="en-US" baseline="0" dirty="0" smtClean="0"/>
              <a:t>Over-treatment and unnecessary care can lead to serious harm, including medication-related risks like falls or addiction, excessive radiation exposure from imaging, and anxiety from false positives in screening tests. </a:t>
            </a:r>
          </a:p>
          <a:p>
            <a:r>
              <a:rPr lang="en-US" baseline="0" dirty="0" smtClean="0"/>
              <a:t>On a broader level, this contributes to antimicrobial resistance and longer wait times for those in need of urgent care.</a:t>
            </a:r>
          </a:p>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F630B-1D80-4A7A-BD45-102510D26F0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951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In 2017 a report </a:t>
            </a:r>
            <a:r>
              <a:rPr lang="en-CA" dirty="0" smtClean="0"/>
              <a:t>titled </a:t>
            </a:r>
            <a:r>
              <a:rPr lang="en-CA" dirty="0" smtClean="0">
                <a:solidFill>
                  <a:srgbClr val="FF0000"/>
                </a:solidFill>
                <a:hlinkClick r:id="rId3"/>
              </a:rPr>
              <a:t>Unnecessary Care in Canada</a:t>
            </a:r>
            <a:r>
              <a:rPr lang="en-CA" dirty="0" smtClean="0"/>
              <a:t>, was released by Choosing Wisely Canada and the Canadian Institute for Health Information (CIHI)</a:t>
            </a:r>
            <a:endParaRPr lang="en-CA" sz="800" dirty="0" smtClean="0"/>
          </a:p>
          <a:p>
            <a:r>
              <a:rPr lang="en-CA" dirty="0" smtClean="0"/>
              <a:t>This report was based on administrative data and looked</a:t>
            </a:r>
            <a:r>
              <a:rPr lang="en-CA" baseline="0" dirty="0" smtClean="0"/>
              <a:t> at the extent of unnecessary care associated with tests and procedures; that span across the health system from primary care, specialist care, Emergency department care and hospital care. </a:t>
            </a:r>
          </a:p>
          <a:p>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41</a:t>
            </a:fld>
            <a:endParaRPr lang="en-CA"/>
          </a:p>
        </p:txBody>
      </p:sp>
    </p:spTree>
    <p:extLst>
      <p:ext uri="{BB962C8B-B14F-4D97-AF65-F5344CB8AC3E}">
        <p14:creationId xmlns:p14="http://schemas.microsoft.com/office/powerpoint/2010/main" val="1997227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CA" dirty="0"/>
              <a:t>When we talk about unnecessary – what do we mean? </a:t>
            </a:r>
            <a:r>
              <a:rPr lang="en-CA" sz="1200" dirty="0" smtClean="0"/>
              <a:t>Let’s unpack that a bit. </a:t>
            </a:r>
            <a:endParaRPr lang="en-CA" dirty="0"/>
          </a:p>
          <a:p>
            <a:pPr marL="0" marR="0" lvl="0" indent="0" algn="l" defTabSz="931774" rtl="0" eaLnBrk="1" fontAlgn="auto" latinLnBrk="0" hangingPunct="1">
              <a:lnSpc>
                <a:spcPct val="100000"/>
              </a:lnSpc>
              <a:spcBef>
                <a:spcPts val="0"/>
              </a:spcBef>
              <a:spcAft>
                <a:spcPts val="0"/>
              </a:spcAft>
              <a:buClrTx/>
              <a:buSzTx/>
              <a:buFontTx/>
              <a:buNone/>
              <a:tabLst/>
              <a:defRPr/>
            </a:pPr>
            <a:r>
              <a:rPr lang="en-CA" sz="1100" b="0" i="0" dirty="0" smtClean="0"/>
              <a:t>The term “Unnecessary” in this context means </a:t>
            </a:r>
            <a:r>
              <a:rPr lang="en-CA" sz="1100" b="0" i="0" dirty="0"/>
              <a:t>use of health resources and procedures that are not supported by evidence, or that may be duplicate of other tests previously done—care that can lead to harm and doesn’t improve outcomes for </a:t>
            </a:r>
            <a:r>
              <a:rPr lang="en-CA" sz="1100" b="0" i="0" dirty="0" smtClean="0"/>
              <a:t>patients.</a:t>
            </a:r>
          </a:p>
          <a:p>
            <a:pPr marL="0" marR="0" lvl="0" indent="0" algn="l" defTabSz="931774" rtl="0" eaLnBrk="1" fontAlgn="auto" latinLnBrk="0" hangingPunct="1">
              <a:lnSpc>
                <a:spcPct val="100000"/>
              </a:lnSpc>
              <a:spcBef>
                <a:spcPts val="0"/>
              </a:spcBef>
              <a:spcAft>
                <a:spcPts val="0"/>
              </a:spcAft>
              <a:buClrTx/>
              <a:buSzTx/>
              <a:buFontTx/>
              <a:buNone/>
              <a:tabLst/>
              <a:defRPr/>
            </a:pPr>
            <a:r>
              <a:rPr lang="en-CA" sz="1200" dirty="0" smtClean="0"/>
              <a:t>As mentioned earlier, Choosing Wisely Canada works with the professional medical societies to determine the criteria for when a test, treatment or procedure would be required and when it wouldn’t – these decisions are backed by evidence.</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CA" dirty="0"/>
          </a:p>
          <a:p>
            <a:pPr defTabSz="931774">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ACA3E-8E96-4391-9855-C2B84E15D96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129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245" indent="-182245"/>
            <a:r>
              <a:rPr lang="en-CA" dirty="0"/>
              <a:t>3 products: </a:t>
            </a:r>
            <a:r>
              <a:rPr lang="en-CA" b="0" dirty="0"/>
              <a:t>Progress report, data tables, methodology notes</a:t>
            </a:r>
            <a:endParaRPr lang="en-CA" b="0" dirty="0">
              <a:cs typeface="Calibri"/>
            </a:endParaRPr>
          </a:p>
          <a:p>
            <a:pPr marL="182245" indent="-182245"/>
            <a:r>
              <a:rPr lang="en-CA" dirty="0"/>
              <a:t>12 tests, treatments, and procedures </a:t>
            </a:r>
            <a:r>
              <a:rPr lang="en-CA" b="0" dirty="0"/>
              <a:t>related to CWC recommendations across Community, Emergency and Hospital Care settings</a:t>
            </a:r>
            <a:endParaRPr lang="en-CA" b="0" dirty="0">
              <a:cs typeface="Calibri"/>
            </a:endParaRPr>
          </a:p>
          <a:p>
            <a:pPr marL="182245" indent="-182245"/>
            <a:r>
              <a:rPr lang="en-CA" dirty="0"/>
              <a:t>Trends + variation across provinces/territories</a:t>
            </a:r>
            <a:endParaRPr lang="en-CA" dirty="0">
              <a:cs typeface="Calibri"/>
            </a:endParaRPr>
          </a:p>
          <a:p>
            <a:pPr marL="182245" indent="-182245"/>
            <a:r>
              <a:rPr lang="en-CA" dirty="0"/>
              <a:t>Taking action: </a:t>
            </a:r>
            <a:r>
              <a:rPr lang="en-CA" b="0" dirty="0"/>
              <a:t>Initiatives and success stories on curbing overuse </a:t>
            </a:r>
            <a:r>
              <a:rPr lang="en-US" b="0" u="sng" dirty="0">
                <a:solidFill>
                  <a:srgbClr val="4472C4"/>
                </a:solidFill>
                <a:effectLst/>
                <a:latin typeface="Calibri"/>
                <a:ea typeface="Calibri" panose="020F0502020204030204" pitchFamily="34" charset="0"/>
                <a:cs typeface="Calibri"/>
                <a:hlinkClick r:id="rId3"/>
              </a:rPr>
              <a:t>https://choosingwiselycanada.org/initiatives</a:t>
            </a:r>
            <a:endParaRPr lang="en-CA" b="0" dirty="0">
              <a:latin typeface="Calibri"/>
              <a:cs typeface="Calibri"/>
            </a:endParaRP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AB41C-FD90-4738-AB93-EE25286F631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265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Canada has made progress on 8 of the 12 areas we examined</a:t>
            </a:r>
          </a:p>
          <a:p>
            <a:r>
              <a:rPr lang="en-US" dirty="0"/>
              <a:t>Today we will focus on 2 indicators for long-term care: antipsychotics and physical restraints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AB41C-FD90-4738-AB93-EE25286F631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507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all jurisdictions could achieve rate of lowest province (SK, 5.5% in 2019-2020), an </a:t>
            </a:r>
            <a:r>
              <a:rPr lang="en-US" b="1" dirty="0"/>
              <a:t>additional 150,000 fewer older adults would use BSH </a:t>
            </a:r>
            <a:r>
              <a:rPr lang="en-US" b="1" dirty="0" smtClean="0"/>
              <a:t>frequently </a:t>
            </a:r>
            <a:r>
              <a:rPr lang="en-US" b="1" dirty="0"/>
              <a:t>in one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AB41C-FD90-4738-AB93-EE25286F6313}"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331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dirty="0"/>
              <a:t>: The OECD indicator methodology is different from ours; Canada’s rate is below the OECD average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AB41C-FD90-4738-AB93-EE25286F6313}"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692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smtClean="0">
                <a:latin typeface="+mn-lt"/>
              </a:rPr>
              <a:t>I will skip</a:t>
            </a:r>
            <a:r>
              <a:rPr lang="en-US" sz="1100" baseline="0" dirty="0" smtClean="0">
                <a:latin typeface="+mn-lt"/>
              </a:rPr>
              <a:t> this transition difference and we look into some of our provincial-wide ongoing projects (Next slide).</a:t>
            </a:r>
            <a:endParaRPr lang="en-US" sz="110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latin typeface="+mn-lt"/>
              </a:rPr>
              <a:t>SK </a:t>
            </a:r>
            <a:r>
              <a:rPr lang="en-US" sz="1100" dirty="0">
                <a:latin typeface="+mn-lt"/>
              </a:rPr>
              <a:t>transitioned from RAI-MDS to </a:t>
            </a:r>
            <a:r>
              <a:rPr lang="en-US" sz="1100" dirty="0" err="1">
                <a:latin typeface="+mn-lt"/>
              </a:rPr>
              <a:t>InterRAI</a:t>
            </a:r>
            <a:r>
              <a:rPr lang="en-US" sz="1100" dirty="0">
                <a:latin typeface="+mn-lt"/>
              </a:rPr>
              <a:t> LTCF assessment instrument in 2019-2020. </a:t>
            </a:r>
            <a:r>
              <a:rPr lang="en-US" sz="1100" b="0" i="0" dirty="0">
                <a:solidFill>
                  <a:srgbClr val="333333"/>
                </a:solidFill>
                <a:effectLst/>
                <a:latin typeface="+mn-lt"/>
              </a:rPr>
              <a:t>Performance (based on comparison and trend results) and top results are not reported at this time for jurisdictions that use the </a:t>
            </a:r>
            <a:r>
              <a:rPr lang="en-US" sz="1100" b="0" i="0" dirty="0" err="1">
                <a:solidFill>
                  <a:srgbClr val="333333"/>
                </a:solidFill>
                <a:effectLst/>
                <a:latin typeface="+mn-lt"/>
              </a:rPr>
              <a:t>interRAI</a:t>
            </a:r>
            <a:r>
              <a:rPr lang="en-US" sz="1100" b="0" i="0" dirty="0">
                <a:solidFill>
                  <a:srgbClr val="333333"/>
                </a:solidFill>
                <a:effectLst/>
                <a:latin typeface="+mn-lt"/>
              </a:rPr>
              <a:t> LTCF.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Arial" panose="020B0604020202020204" pitchFamily="34" charset="0"/>
                <a:ea typeface="Calibri" panose="020F0502020204030204" pitchFamily="34" charset="0"/>
              </a:rPr>
              <a:t>The LTCF collects more comprehensive information on antipsychotics and restraint use, which contributes to the higher rate in SK during 2020-2021 and 2021-2022..</a:t>
            </a:r>
            <a:endParaRPr lang="en-US" sz="1100" b="0" i="0" dirty="0">
              <a:solidFill>
                <a:srgbClr val="333333"/>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333333"/>
                </a:solidFill>
                <a:effectLst/>
                <a:latin typeface="+mn-lt"/>
              </a:rPr>
              <a:t>The pan-Canadian rate was 20.2% in 2019-2020, and increased to 22.1% and 23.9% in 2020-2021 and 2021-2022, respectively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AB41C-FD90-4738-AB93-EE25286F6313}"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795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This is a list of some Choosing Wisely</a:t>
            </a:r>
            <a:r>
              <a:rPr lang="en-US" sz="1100" baseline="0" dirty="0" smtClean="0"/>
              <a:t> related</a:t>
            </a:r>
            <a:r>
              <a:rPr lang="en-US" sz="1100" dirty="0" smtClean="0"/>
              <a:t> initiatives that are currently ongoing in our province (SK).</a:t>
            </a:r>
          </a:p>
          <a:p>
            <a:r>
              <a:rPr lang="en-US" sz="1100" dirty="0" smtClean="0"/>
              <a:t>Contact</a:t>
            </a:r>
            <a:r>
              <a:rPr lang="en-US" sz="1100" baseline="0" dirty="0" smtClean="0"/>
              <a:t> us to collaborate or learn more about any of them. Also, we welcome any other ongoing projects within the region in association with CW recommendations</a:t>
            </a:r>
            <a:endParaRPr lang="en-US" sz="1100" dirty="0" smtClean="0"/>
          </a:p>
          <a:p>
            <a:endParaRPr lang="en-US" sz="110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ACA3E-8E96-4391-9855-C2B84E15D96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997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dirty="0" smtClean="0"/>
              <a:t>Choosing </a:t>
            </a:r>
            <a:r>
              <a:rPr lang="en-CA" sz="1100" dirty="0"/>
              <a:t>Wisely Canada website is a source of a lot of information. The recommendations are listed by specialty or health </a:t>
            </a:r>
            <a:r>
              <a:rPr lang="en-CA" sz="1100" dirty="0" smtClean="0"/>
              <a:t>concern.</a:t>
            </a:r>
          </a:p>
          <a:p>
            <a:r>
              <a:rPr lang="en-CA" sz="1100" dirty="0" smtClean="0"/>
              <a:t>Under </a:t>
            </a:r>
            <a:r>
              <a:rPr lang="en-CA" sz="1100" dirty="0"/>
              <a:t>the events link you will find information about both </a:t>
            </a:r>
            <a:r>
              <a:rPr lang="en-CA" sz="1100" dirty="0" smtClean="0"/>
              <a:t>past</a:t>
            </a:r>
            <a:r>
              <a:rPr lang="en-CA" sz="1100" baseline="0" dirty="0" smtClean="0"/>
              <a:t> &amp;</a:t>
            </a:r>
            <a:r>
              <a:rPr lang="en-CA" sz="1100" dirty="0" smtClean="0"/>
              <a:t> </a:t>
            </a:r>
            <a:r>
              <a:rPr lang="en-CA" sz="1100" dirty="0"/>
              <a:t>upcoming </a:t>
            </a:r>
            <a:r>
              <a:rPr lang="en-CA" sz="1100" dirty="0" smtClean="0"/>
              <a:t>webinars or events </a:t>
            </a:r>
            <a:r>
              <a:rPr lang="en-CA" sz="1100" dirty="0"/>
              <a:t>and learning </a:t>
            </a:r>
            <a:r>
              <a:rPr lang="en-CA" sz="1100" dirty="0" smtClean="0"/>
              <a:t>opportunities as well.</a:t>
            </a:r>
          </a:p>
          <a:p>
            <a:endParaRPr lang="en-CA" sz="1100" dirty="0"/>
          </a:p>
          <a:p>
            <a:endParaRPr lang="en-CA" sz="1100"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ACA3E-8E96-4391-9855-C2B84E15D96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10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Choosing Wisely Canada is the national voice for reducing unnecessary tests and treatments in health care.</a:t>
            </a:r>
            <a:r>
              <a:rPr lang="en-CA" baseline="0" dirty="0" smtClean="0"/>
              <a:t> </a:t>
            </a:r>
            <a:r>
              <a:rPr lang="en-CA" dirty="0" smtClean="0"/>
              <a:t>Canada started with this campaign in Toronto in 2014.</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 is a clinician-led campaign that encourages informed conversations between clinicians and patients about the potential risks of unnecessary tests, treatments</a:t>
            </a:r>
            <a:r>
              <a:rPr lang="en-US" sz="1200" b="0" i="0" kern="1200" baseline="0" dirty="0" smtClean="0">
                <a:solidFill>
                  <a:schemeClr val="tx1"/>
                </a:solidFill>
                <a:effectLst/>
                <a:latin typeface="+mn-lt"/>
                <a:ea typeface="+mn-ea"/>
                <a:cs typeface="+mn-cs"/>
              </a:rPr>
              <a:t> including </a:t>
            </a:r>
            <a:r>
              <a:rPr lang="en-US" sz="1200" b="0" i="0" kern="1200" dirty="0" smtClean="0">
                <a:solidFill>
                  <a:schemeClr val="tx1"/>
                </a:solidFill>
                <a:effectLst/>
                <a:latin typeface="+mn-lt"/>
                <a:ea typeface="+mn-ea"/>
                <a:cs typeface="+mn-cs"/>
              </a:rPr>
              <a:t>procedures. </a:t>
            </a:r>
            <a:endParaRPr lang="en-US" dirty="0" smtClean="0"/>
          </a:p>
        </p:txBody>
      </p:sp>
      <p:sp>
        <p:nvSpPr>
          <p:cNvPr id="4" name="Slide Number Placeholder 3"/>
          <p:cNvSpPr>
            <a:spLocks noGrp="1"/>
          </p:cNvSpPr>
          <p:nvPr>
            <p:ph type="sldNum" sz="quarter" idx="10"/>
          </p:nvPr>
        </p:nvSpPr>
        <p:spPr/>
        <p:txBody>
          <a:bodyPr/>
          <a:lstStyle/>
          <a:p>
            <a:fld id="{325ACA3E-8E96-4391-9855-C2B84E15D96E}" type="slidenum">
              <a:rPr lang="en-CA" smtClean="0"/>
              <a:t>5</a:t>
            </a:fld>
            <a:endParaRPr lang="en-CA"/>
          </a:p>
        </p:txBody>
      </p:sp>
    </p:spTree>
    <p:extLst>
      <p:ext uri="{BB962C8B-B14F-4D97-AF65-F5344CB8AC3E}">
        <p14:creationId xmlns:p14="http://schemas.microsoft.com/office/powerpoint/2010/main" val="35902722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smtClean="0"/>
              <a:t>Once again, if</a:t>
            </a:r>
            <a:r>
              <a:rPr lang="en-US" sz="1100" baseline="0" dirty="0" smtClean="0"/>
              <a:t> you are interested or want to learn more about mentioned projects including any relevant feedback, contact or reach out using one of our communication means.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dirty="0" smtClean="0"/>
              <a:t>Thank you so much for your time and listening.</a:t>
            </a:r>
            <a:endParaRPr lang="en-US" sz="1100" dirty="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ACA3E-8E96-4391-9855-C2B84E15D96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46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vision</a:t>
            </a:r>
            <a:r>
              <a:rPr lang="en-US" baseline="0" dirty="0" smtClean="0"/>
              <a:t> &amp; mission statements</a:t>
            </a:r>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6</a:t>
            </a:fld>
            <a:endParaRPr lang="en-CA"/>
          </a:p>
        </p:txBody>
      </p:sp>
    </p:spTree>
    <p:extLst>
      <p:ext uri="{BB962C8B-B14F-4D97-AF65-F5344CB8AC3E}">
        <p14:creationId xmlns:p14="http://schemas.microsoft.com/office/powerpoint/2010/main" val="1893296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smtClean="0">
                <a:latin typeface="Arial" panose="020B0604020202020204" pitchFamily="34" charset="0"/>
                <a:cs typeface="Arial" panose="020B0604020202020204" pitchFamily="34" charset="0"/>
              </a:rPr>
              <a:t>Across </a:t>
            </a:r>
            <a:r>
              <a:rPr lang="en-CA" sz="1100" dirty="0">
                <a:latin typeface="Arial" panose="020B0604020202020204" pitchFamily="34" charset="0"/>
                <a:cs typeface="Arial" panose="020B0604020202020204" pitchFamily="34" charset="0"/>
              </a:rPr>
              <a:t>the country, </a:t>
            </a:r>
            <a:r>
              <a:rPr lang="en-CA" sz="1100" dirty="0" smtClean="0">
                <a:latin typeface="Arial" panose="020B0604020202020204" pitchFamily="34" charset="0"/>
                <a:cs typeface="Arial" panose="020B0604020202020204" pitchFamily="34" charset="0"/>
              </a:rPr>
              <a:t>almost</a:t>
            </a:r>
            <a:r>
              <a:rPr lang="en-CA" sz="1100" baseline="0" dirty="0" smtClean="0">
                <a:latin typeface="Arial" panose="020B0604020202020204" pitchFamily="34" charset="0"/>
                <a:cs typeface="Arial" panose="020B0604020202020204" pitchFamily="34" charset="0"/>
              </a:rPr>
              <a:t> all</a:t>
            </a:r>
            <a:r>
              <a:rPr lang="en-CA" sz="1100" dirty="0" smtClean="0">
                <a:latin typeface="Arial" panose="020B0604020202020204" pitchFamily="34" charset="0"/>
                <a:cs typeface="Arial" panose="020B0604020202020204" pitchFamily="34" charset="0"/>
              </a:rPr>
              <a:t> </a:t>
            </a:r>
            <a:r>
              <a:rPr lang="en-CA" sz="1100" dirty="0">
                <a:latin typeface="Arial" panose="020B0604020202020204" pitchFamily="34" charset="0"/>
                <a:cs typeface="Arial" panose="020B0604020202020204" pitchFamily="34" charset="0"/>
              </a:rPr>
              <a:t>provinces and territories are now involved and </a:t>
            </a:r>
            <a:r>
              <a:rPr lang="en-CA" sz="1100" dirty="0" smtClean="0">
                <a:latin typeface="Arial" panose="020B0604020202020204" pitchFamily="34" charset="0"/>
                <a:cs typeface="Arial" panose="020B0604020202020204" pitchFamily="34" charset="0"/>
              </a:rPr>
              <a:t>we </a:t>
            </a:r>
            <a:r>
              <a:rPr lang="en-CA" sz="1100" dirty="0">
                <a:latin typeface="Arial" panose="020B0604020202020204" pitchFamily="34" charset="0"/>
                <a:cs typeface="Arial" panose="020B0604020202020204" pitchFamily="34" charset="0"/>
              </a:rPr>
              <a:t>have our own regional teams coordinating the work of raising awareness of appropriateness of care and supporting implementation of practice improvement related to Choosing Wisely </a:t>
            </a:r>
            <a:r>
              <a:rPr lang="en-CA" sz="1100" dirty="0" smtClean="0">
                <a:latin typeface="Arial" panose="020B0604020202020204" pitchFamily="34" charset="0"/>
                <a:cs typeface="Arial" panose="020B0604020202020204" pitchFamily="34" charset="0"/>
              </a:rPr>
              <a:t>recommendations.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smtClean="0">
                <a:latin typeface="Arial" panose="020B0604020202020204" pitchFamily="34" charset="0"/>
                <a:cs typeface="Arial" panose="020B0604020202020204" pitchFamily="34" charset="0"/>
              </a:rPr>
              <a:t>Saskatchewan joined the campaign in May of 2017</a:t>
            </a:r>
            <a:r>
              <a:rPr lang="en-CA" sz="1100" baseline="0" dirty="0" smtClean="0">
                <a:latin typeface="Arial" panose="020B0604020202020204" pitchFamily="34" charset="0"/>
                <a:cs typeface="Arial" panose="020B0604020202020204" pitchFamily="34" charset="0"/>
              </a:rPr>
              <a:t> and it is the provincial branch of CWC.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100" baseline="0" dirty="0" smtClean="0">
                <a:latin typeface="Arial" panose="020B0604020202020204" pitchFamily="34" charset="0"/>
                <a:cs typeface="Arial" panose="020B0604020202020204" pitchFamily="34" charset="0"/>
              </a:rPr>
              <a:t>CWSK is dedicated in promoting health awareness and encouraging informed and meaningful discussion between healthcare providers and the patients.</a:t>
            </a:r>
            <a:endParaRPr lang="en-CA" sz="1100" dirty="0" smtClean="0">
              <a:latin typeface="Arial" panose="020B0604020202020204" pitchFamily="34" charset="0"/>
              <a:cs typeface="Arial" panose="020B0604020202020204" pitchFamily="34" charset="0"/>
            </a:endParaRPr>
          </a:p>
          <a:p>
            <a:endParaRPr lang="en-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ACA3E-8E96-4391-9855-C2B84E15D96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195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four areas of our focus and in each, I will provide one or two related examples. Let’s unfold each.</a:t>
            </a:r>
            <a:endParaRPr lang="en-US" dirty="0"/>
          </a:p>
        </p:txBody>
      </p:sp>
      <p:sp>
        <p:nvSpPr>
          <p:cNvPr id="4" name="Slide Number Placeholder 3"/>
          <p:cNvSpPr>
            <a:spLocks noGrp="1"/>
          </p:cNvSpPr>
          <p:nvPr>
            <p:ph type="sldNum" sz="quarter" idx="10"/>
          </p:nvPr>
        </p:nvSpPr>
        <p:spPr/>
        <p:txBody>
          <a:bodyPr/>
          <a:lstStyle/>
          <a:p>
            <a:fld id="{325ACA3E-8E96-4391-9855-C2B84E15D96E}" type="slidenum">
              <a:rPr lang="en-CA" smtClean="0"/>
              <a:t>8</a:t>
            </a:fld>
            <a:endParaRPr lang="en-CA"/>
          </a:p>
        </p:txBody>
      </p:sp>
    </p:spTree>
    <p:extLst>
      <p:ext uri="{BB962C8B-B14F-4D97-AF65-F5344CB8AC3E}">
        <p14:creationId xmlns:p14="http://schemas.microsoft.com/office/powerpoint/2010/main" val="340705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 this first</a:t>
            </a:r>
            <a:r>
              <a:rPr lang="en-US" baseline="0" dirty="0" smtClean="0"/>
              <a:t> pillar, our focus as we engage and support clinicians with different resources or tools, we aim to collectively build a culture that embraces overuse reduction. </a:t>
            </a:r>
            <a:endParaRPr dirty="0"/>
          </a:p>
        </p:txBody>
      </p:sp>
    </p:spTree>
    <p:extLst>
      <p:ext uri="{BB962C8B-B14F-4D97-AF65-F5344CB8AC3E}">
        <p14:creationId xmlns:p14="http://schemas.microsoft.com/office/powerpoint/2010/main" val="60771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3845-E0AA-4DB5-99E9-E53C50E0F18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7865A38A-2F76-4697-9F46-740A3F8AFD1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B0350E9-C60C-4C6B-A15D-13EB300D2397}"/>
              </a:ext>
            </a:extLst>
          </p:cNvPr>
          <p:cNvSpPr>
            <a:spLocks noGrp="1"/>
          </p:cNvSpPr>
          <p:nvPr>
            <p:ph type="dt" sz="half" idx="10"/>
          </p:nvPr>
        </p:nvSpPr>
        <p:spPr/>
        <p:txBody>
          <a:bodyPr/>
          <a:lstStyle/>
          <a:p>
            <a:fld id="{08B9EBBA-996F-894A-B54A-D6246ED52CEA}" type="datetimeFigureOut">
              <a:rPr lang="en-US" smtClean="0"/>
              <a:pPr/>
              <a:t>9/9/2024</a:t>
            </a:fld>
            <a:endParaRPr lang="en-US" dirty="0"/>
          </a:p>
        </p:txBody>
      </p:sp>
      <p:sp>
        <p:nvSpPr>
          <p:cNvPr id="5" name="Footer Placeholder 4">
            <a:extLst>
              <a:ext uri="{FF2B5EF4-FFF2-40B4-BE49-F238E27FC236}">
                <a16:creationId xmlns:a16="http://schemas.microsoft.com/office/drawing/2014/main" id="{C97C3AD2-A307-4CAA-AAD3-BECE6C2088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4A4581-1604-4845-B9BB-FC0A4B15683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4270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F3134-015D-471B-BA2C-A59B61A6322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BD9B866-ABBE-41B6-BE7D-7D0D86034A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DD1FAB0-8BB4-4ADC-9919-8ACDC1898B81}"/>
              </a:ext>
            </a:extLst>
          </p:cNvPr>
          <p:cNvSpPr>
            <a:spLocks noGrp="1"/>
          </p:cNvSpPr>
          <p:nvPr>
            <p:ph type="dt" sz="half" idx="10"/>
          </p:nvPr>
        </p:nvSpPr>
        <p:spPr/>
        <p:txBody>
          <a:bodyPr/>
          <a:lstStyle/>
          <a:p>
            <a:fld id="{C6C52C72-DE31-F449-A4ED-4C594FD91407}" type="datetimeFigureOut">
              <a:rPr lang="en-US" smtClean="0"/>
              <a:pPr/>
              <a:t>9/9/2024</a:t>
            </a:fld>
            <a:endParaRPr lang="en-US" dirty="0"/>
          </a:p>
        </p:txBody>
      </p:sp>
      <p:sp>
        <p:nvSpPr>
          <p:cNvPr id="5" name="Footer Placeholder 4">
            <a:extLst>
              <a:ext uri="{FF2B5EF4-FFF2-40B4-BE49-F238E27FC236}">
                <a16:creationId xmlns:a16="http://schemas.microsoft.com/office/drawing/2014/main" id="{7F070CF3-9EAF-484C-9662-8C3C23921D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BFBA4D-B5A8-454B-B29D-A1FE8D4766A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3729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0D9C5F-7CAD-4531-912D-629DD9149C93}"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73474-8DA8-4E35-8254-DA669F306908}" type="slidenum">
              <a:rPr lang="en-US" smtClean="0"/>
              <a:t>‹#›</a:t>
            </a:fld>
            <a:endParaRPr lang="en-US"/>
          </a:p>
        </p:txBody>
      </p:sp>
    </p:spTree>
    <p:extLst>
      <p:ext uri="{BB962C8B-B14F-4D97-AF65-F5344CB8AC3E}">
        <p14:creationId xmlns:p14="http://schemas.microsoft.com/office/powerpoint/2010/main" val="1103486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0D9C5F-7CAD-4531-912D-629DD9149C93}"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473474-8DA8-4E35-8254-DA669F306908}" type="slidenum">
              <a:rPr lang="en-US" smtClean="0"/>
              <a:t>‹#›</a:t>
            </a:fld>
            <a:endParaRPr lang="en-US"/>
          </a:p>
        </p:txBody>
      </p:sp>
    </p:spTree>
    <p:extLst>
      <p:ext uri="{BB962C8B-B14F-4D97-AF65-F5344CB8AC3E}">
        <p14:creationId xmlns:p14="http://schemas.microsoft.com/office/powerpoint/2010/main" val="16636525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0D9C5F-7CAD-4531-912D-629DD9149C93}"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473474-8DA8-4E35-8254-DA669F306908}" type="slidenum">
              <a:rPr lang="en-US" smtClean="0"/>
              <a:t>‹#›</a:t>
            </a:fld>
            <a:endParaRPr lang="en-US"/>
          </a:p>
        </p:txBody>
      </p:sp>
    </p:spTree>
    <p:extLst>
      <p:ext uri="{BB962C8B-B14F-4D97-AF65-F5344CB8AC3E}">
        <p14:creationId xmlns:p14="http://schemas.microsoft.com/office/powerpoint/2010/main" val="10637212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0D9C5F-7CAD-4531-912D-629DD9149C93}"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473474-8DA8-4E35-8254-DA669F306908}" type="slidenum">
              <a:rPr lang="en-US" smtClean="0"/>
              <a:t>‹#›</a:t>
            </a:fld>
            <a:endParaRPr lang="en-US"/>
          </a:p>
        </p:txBody>
      </p:sp>
    </p:spTree>
    <p:extLst>
      <p:ext uri="{BB962C8B-B14F-4D97-AF65-F5344CB8AC3E}">
        <p14:creationId xmlns:p14="http://schemas.microsoft.com/office/powerpoint/2010/main" val="10360805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00D9C5F-7CAD-4531-912D-629DD9149C93}"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73474-8DA8-4E35-8254-DA669F306908}" type="slidenum">
              <a:rPr lang="en-US" smtClean="0"/>
              <a:t>‹#›</a:t>
            </a:fld>
            <a:endParaRPr lang="en-US"/>
          </a:p>
        </p:txBody>
      </p:sp>
    </p:spTree>
    <p:extLst>
      <p:ext uri="{BB962C8B-B14F-4D97-AF65-F5344CB8AC3E}">
        <p14:creationId xmlns:p14="http://schemas.microsoft.com/office/powerpoint/2010/main" val="32883776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00D9C5F-7CAD-4531-912D-629DD9149C93}"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473474-8DA8-4E35-8254-DA669F306908}" type="slidenum">
              <a:rPr lang="en-US" smtClean="0"/>
              <a:t>‹#›</a:t>
            </a:fld>
            <a:endParaRPr lang="en-US"/>
          </a:p>
        </p:txBody>
      </p:sp>
    </p:spTree>
    <p:extLst>
      <p:ext uri="{BB962C8B-B14F-4D97-AF65-F5344CB8AC3E}">
        <p14:creationId xmlns:p14="http://schemas.microsoft.com/office/powerpoint/2010/main" val="26157673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D9C5F-7CAD-4531-912D-629DD9149C93}"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73474-8DA8-4E35-8254-DA669F306908}" type="slidenum">
              <a:rPr lang="en-US" smtClean="0"/>
              <a:t>‹#›</a:t>
            </a:fld>
            <a:endParaRPr lang="en-US"/>
          </a:p>
        </p:txBody>
      </p:sp>
    </p:spTree>
    <p:extLst>
      <p:ext uri="{BB962C8B-B14F-4D97-AF65-F5344CB8AC3E}">
        <p14:creationId xmlns:p14="http://schemas.microsoft.com/office/powerpoint/2010/main" val="30419493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D9C5F-7CAD-4531-912D-629DD9149C93}"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73474-8DA8-4E35-8254-DA669F306908}" type="slidenum">
              <a:rPr lang="en-US" smtClean="0"/>
              <a:t>‹#›</a:t>
            </a:fld>
            <a:endParaRPr lang="en-US"/>
          </a:p>
        </p:txBody>
      </p:sp>
    </p:spTree>
    <p:extLst>
      <p:ext uri="{BB962C8B-B14F-4D97-AF65-F5344CB8AC3E}">
        <p14:creationId xmlns:p14="http://schemas.microsoft.com/office/powerpoint/2010/main" val="41859162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007270" y="1160463"/>
            <a:ext cx="3564731" cy="4645024"/>
          </a:xfrm>
          <a:prstGeom prst="rect">
            <a:avLst/>
          </a:prstGeom>
          <a:solidFill>
            <a:schemeClr val="tx1"/>
          </a:solidFill>
        </p:spPr>
        <p:txBody>
          <a:bodyPr/>
          <a:lstStyle>
            <a:lvl1pPr marL="0" indent="0" algn="ctr">
              <a:buNone/>
              <a:defRPr sz="1800"/>
            </a:lvl1pPr>
          </a:lstStyle>
          <a:p>
            <a:r>
              <a:rPr lang="fr-FR" dirty="0"/>
              <a:t>	</a:t>
            </a:r>
          </a:p>
          <a:p>
            <a:endParaRPr lang="fr-FR" dirty="0"/>
          </a:p>
          <a:p>
            <a:r>
              <a:rPr lang="fr-FR" dirty="0"/>
              <a:t>PICTURE</a:t>
            </a:r>
          </a:p>
        </p:txBody>
      </p:sp>
    </p:spTree>
    <p:extLst>
      <p:ext uri="{BB962C8B-B14F-4D97-AF65-F5344CB8AC3E}">
        <p14:creationId xmlns:p14="http://schemas.microsoft.com/office/powerpoint/2010/main" val="1672651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TITLE + TEXT">
    <p:spTree>
      <p:nvGrpSpPr>
        <p:cNvPr id="1" name=""/>
        <p:cNvGrpSpPr/>
        <p:nvPr/>
      </p:nvGrpSpPr>
      <p:grpSpPr>
        <a:xfrm>
          <a:off x="0" y="0"/>
          <a:ext cx="0" cy="0"/>
          <a:chOff x="0" y="0"/>
          <a:chExt cx="0" cy="0"/>
        </a:xfrm>
      </p:grpSpPr>
      <p:sp>
        <p:nvSpPr>
          <p:cNvPr id="2" name="Google Shape;38;p5">
            <a:extLst>
              <a:ext uri="{FF2B5EF4-FFF2-40B4-BE49-F238E27FC236}">
                <a16:creationId xmlns:a16="http://schemas.microsoft.com/office/drawing/2014/main" id="{6D00ABCC-BA89-41E3-AC99-386DD3A0FE1D}"/>
              </a:ext>
            </a:extLst>
          </p:cNvPr>
          <p:cNvSpPr txBox="1">
            <a:spLocks noGrp="1"/>
          </p:cNvSpPr>
          <p:nvPr>
            <p:ph type="subTitle" idx="4294967295"/>
          </p:nvPr>
        </p:nvSpPr>
        <p:spPr>
          <a:xfrm>
            <a:off x="1166422" y="2476204"/>
            <a:ext cx="2793297" cy="1905600"/>
          </a:xfrm>
        </p:spPr>
        <p:txBody>
          <a:bodyPr lIns="91421" tIns="91421" rIns="91421" bIns="91421">
            <a:noAutofit/>
          </a:bodyPr>
          <a:lstStyle>
            <a:lvl1pPr>
              <a:spcBef>
                <a:spcPts val="0"/>
              </a:spcBef>
              <a:buNone/>
              <a:defRPr lang="en-CA" sz="1100"/>
            </a:lvl1pPr>
          </a:lstStyle>
          <a:p>
            <a:pPr lvl="0"/>
            <a:endParaRPr lang="en-CA"/>
          </a:p>
        </p:txBody>
      </p:sp>
      <p:sp>
        <p:nvSpPr>
          <p:cNvPr id="3" name="Google Shape;40;p5">
            <a:extLst>
              <a:ext uri="{FF2B5EF4-FFF2-40B4-BE49-F238E27FC236}">
                <a16:creationId xmlns:a16="http://schemas.microsoft.com/office/drawing/2014/main" id="{6D3F8D1F-7BB9-4B70-AA4C-73A2745AEA64}"/>
              </a:ext>
            </a:extLst>
          </p:cNvPr>
          <p:cNvSpPr txBox="1">
            <a:spLocks noGrp="1"/>
          </p:cNvSpPr>
          <p:nvPr>
            <p:ph type="title"/>
          </p:nvPr>
        </p:nvSpPr>
        <p:spPr>
          <a:xfrm rot="5400013">
            <a:off x="-2337119" y="3343721"/>
            <a:ext cx="5736396" cy="373754"/>
          </a:xfrm>
        </p:spPr>
        <p:txBody>
          <a:bodyPr lIns="91421" tIns="91421" rIns="91421" bIns="91421">
            <a:noAutofit/>
          </a:bodyPr>
          <a:lstStyle>
            <a:lvl1pPr algn="r">
              <a:defRPr lang="en-CA" sz="1200"/>
            </a:lvl1pPr>
          </a:lstStyle>
          <a:p>
            <a:pPr lvl="0"/>
            <a:endParaRPr lang="en-CA"/>
          </a:p>
        </p:txBody>
      </p:sp>
    </p:spTree>
    <p:extLst>
      <p:ext uri="{BB962C8B-B14F-4D97-AF65-F5344CB8AC3E}">
        <p14:creationId xmlns:p14="http://schemas.microsoft.com/office/powerpoint/2010/main" val="120950397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88C572-F196-4878-94CD-359538FC776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2FBEE6E-0E94-4294-9DBA-23BB739A7FB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F145D1E-B4DB-46DD-8268-660AE0313C24}"/>
              </a:ext>
            </a:extLst>
          </p:cNvPr>
          <p:cNvSpPr>
            <a:spLocks noGrp="1"/>
          </p:cNvSpPr>
          <p:nvPr>
            <p:ph type="dt" sz="half" idx="10"/>
          </p:nvPr>
        </p:nvSpPr>
        <p:spPr/>
        <p:txBody>
          <a:bodyPr/>
          <a:lstStyle/>
          <a:p>
            <a:fld id="{ED62726E-379B-B349-9EED-81ED093FA806}" type="datetimeFigureOut">
              <a:rPr lang="en-US" smtClean="0"/>
              <a:pPr/>
              <a:t>9/9/2024</a:t>
            </a:fld>
            <a:endParaRPr lang="en-US" dirty="0"/>
          </a:p>
        </p:txBody>
      </p:sp>
      <p:sp>
        <p:nvSpPr>
          <p:cNvPr id="5" name="Footer Placeholder 4">
            <a:extLst>
              <a:ext uri="{FF2B5EF4-FFF2-40B4-BE49-F238E27FC236}">
                <a16:creationId xmlns:a16="http://schemas.microsoft.com/office/drawing/2014/main" id="{58842F18-82AA-4C7E-994B-02B7F64429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028FFF-7A8F-468E-93AA-636D70D951B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86136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Box 5"/>
          <p:cNvSpPr txBox="1"/>
          <p:nvPr userDrawn="1"/>
        </p:nvSpPr>
        <p:spPr bwMode="blackWhite">
          <a:xfrm>
            <a:off x="0" y="6202225"/>
            <a:ext cx="7812360" cy="660145"/>
          </a:xfrm>
          <a:prstGeom prst="rect">
            <a:avLst/>
          </a:prstGeom>
          <a:solidFill>
            <a:srgbClr val="00A199"/>
          </a:solidFill>
        </p:spPr>
        <p:txBody>
          <a:bodyPr wrap="square" lIns="72000" tIns="108000" rIns="198000" bIns="108000" rtlCol="0" anchor="ctr" anchorCtr="0">
            <a:noAutofit/>
          </a:bodyPr>
          <a:lstStyle/>
          <a:p>
            <a:pPr algn="r">
              <a:tabLst>
                <a:tab pos="1257269" algn="l"/>
              </a:tabLst>
            </a:pPr>
            <a:endParaRPr lang="en-CA" sz="1800">
              <a:solidFill>
                <a:schemeClr val="bg1"/>
              </a:solidFill>
            </a:endParaRPr>
          </a:p>
        </p:txBody>
      </p:sp>
      <p:sp>
        <p:nvSpPr>
          <p:cNvPr id="13" name="TextBox 12"/>
          <p:cNvSpPr txBox="1"/>
          <p:nvPr userDrawn="1"/>
        </p:nvSpPr>
        <p:spPr bwMode="black">
          <a:xfrm>
            <a:off x="5131614" y="6296931"/>
            <a:ext cx="2608738" cy="369332"/>
          </a:xfrm>
          <a:prstGeom prst="rect">
            <a:avLst/>
          </a:prstGeom>
          <a:noFill/>
        </p:spPr>
        <p:txBody>
          <a:bodyPr wrap="square" rtlCol="0">
            <a:spAutoFit/>
          </a:bodyPr>
          <a:lstStyle/>
          <a:p>
            <a:pPr algn="r">
              <a:tabLst>
                <a:tab pos="1257269" algn="l"/>
              </a:tabLst>
            </a:pPr>
            <a:r>
              <a:rPr lang="en-CA" sz="1800">
                <a:solidFill>
                  <a:schemeClr val="bg1"/>
                </a:solidFill>
              </a:rPr>
              <a:t>   cihi.ca</a:t>
            </a:r>
            <a:r>
              <a:rPr lang="en-US" sz="1800">
                <a:solidFill>
                  <a:schemeClr val="bg1"/>
                </a:solidFill>
              </a:rPr>
              <a:t>	</a:t>
            </a:r>
            <a:r>
              <a:rPr lang="en-CA" sz="1800">
                <a:solidFill>
                  <a:schemeClr val="bg1"/>
                </a:solidFill>
              </a:rPr>
              <a:t>@</a:t>
            </a:r>
            <a:r>
              <a:rPr lang="en-CA" sz="1800" err="1">
                <a:solidFill>
                  <a:schemeClr val="bg1"/>
                </a:solidFill>
              </a:rPr>
              <a:t>cihi_icis</a:t>
            </a:r>
            <a:endParaRPr lang="en-CA" sz="1800">
              <a:solidFill>
                <a:schemeClr val="bg1"/>
              </a:solidFill>
            </a:endParaRPr>
          </a:p>
        </p:txBody>
      </p:sp>
      <p:sp>
        <p:nvSpPr>
          <p:cNvPr id="2" name="Title 1"/>
          <p:cNvSpPr>
            <a:spLocks noGrp="1"/>
          </p:cNvSpPr>
          <p:nvPr>
            <p:ph type="title" hasCustomPrompt="1"/>
          </p:nvPr>
        </p:nvSpPr>
        <p:spPr>
          <a:xfrm>
            <a:off x="1291641" y="2463505"/>
            <a:ext cx="6335176" cy="461665"/>
          </a:xfrm>
        </p:spPr>
        <p:txBody>
          <a:bodyPr wrap="square" lIns="0" tIns="0" rIns="0" bIns="0" anchor="b" anchorCtr="0">
            <a:spAutoFit/>
          </a:bodyPr>
          <a:lstStyle>
            <a:lvl1pPr algn="l">
              <a:lnSpc>
                <a:spcPts val="3600"/>
              </a:lnSpc>
              <a:defRPr sz="3600" b="1">
                <a:solidFill>
                  <a:srgbClr val="365254"/>
                </a:solidFill>
              </a:defRPr>
            </a:lvl1pPr>
          </a:lstStyle>
          <a:p>
            <a:r>
              <a:rPr lang="en-US"/>
              <a:t>Click to edit title</a:t>
            </a:r>
            <a:endParaRPr lang="en-CA"/>
          </a:p>
        </p:txBody>
      </p:sp>
      <p:sp>
        <p:nvSpPr>
          <p:cNvPr id="7" name="TextBox 6"/>
          <p:cNvSpPr txBox="1"/>
          <p:nvPr userDrawn="1"/>
        </p:nvSpPr>
        <p:spPr>
          <a:xfrm>
            <a:off x="1290112" y="4865484"/>
            <a:ext cx="6336704" cy="276999"/>
          </a:xfrm>
          <a:prstGeom prst="rect">
            <a:avLst/>
          </a:prstGeom>
          <a:noFill/>
        </p:spPr>
        <p:txBody>
          <a:bodyPr wrap="square" lIns="0" tIns="0" rIns="0" bIns="0" rtlCol="0" anchor="b" anchorCtr="0">
            <a:spAutoFit/>
          </a:bodyPr>
          <a:lstStyle/>
          <a:p>
            <a:r>
              <a:rPr lang="en-CA" sz="1800">
                <a:solidFill>
                  <a:srgbClr val="ED7024"/>
                </a:solidFill>
              </a:rPr>
              <a:t>Canadian Institute for Health Information</a:t>
            </a:r>
          </a:p>
        </p:txBody>
      </p:sp>
      <p:sp>
        <p:nvSpPr>
          <p:cNvPr id="9" name="Content Placeholder 3"/>
          <p:cNvSpPr>
            <a:spLocks noGrp="1"/>
          </p:cNvSpPr>
          <p:nvPr>
            <p:ph sz="quarter" idx="17" hasCustomPrompt="1"/>
          </p:nvPr>
        </p:nvSpPr>
        <p:spPr bwMode="black">
          <a:xfrm>
            <a:off x="279784" y="6400804"/>
            <a:ext cx="2275992" cy="269304"/>
          </a:xfrm>
          <a:prstGeom prst="rect">
            <a:avLst/>
          </a:prstGeom>
          <a:noFill/>
        </p:spPr>
        <p:txBody>
          <a:bodyPr wrap="square" lIns="0" tIns="0" rIns="0" bIns="0" numCol="1" spcCol="36000" anchor="ctr" anchorCtr="0">
            <a:spAutoFit/>
          </a:bodyPr>
          <a:lstStyle>
            <a:lvl1pPr marL="0" indent="0" algn="l">
              <a:buNone/>
              <a:tabLst>
                <a:tab pos="182558" algn="l"/>
                <a:tab pos="2422465" algn="l"/>
              </a:tabLst>
              <a:defRPr sz="1800" b="0">
                <a:solidFill>
                  <a:schemeClr val="bg1"/>
                </a:solidFill>
              </a:defRPr>
            </a:lvl1pPr>
            <a:lvl2pPr marL="457189" indent="0">
              <a:buNone/>
              <a:defRPr>
                <a:solidFill>
                  <a:srgbClr val="FF0000"/>
                </a:solidFill>
              </a:defRPr>
            </a:lvl2pPr>
            <a:lvl3pPr marL="914378"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a:t>Month XX, 20XX</a:t>
            </a:r>
            <a:endParaRPr lang="en-CA"/>
          </a:p>
        </p:txBody>
      </p:sp>
      <p:sp>
        <p:nvSpPr>
          <p:cNvPr id="11" name="Content Placeholder 3"/>
          <p:cNvSpPr>
            <a:spLocks noGrp="1"/>
          </p:cNvSpPr>
          <p:nvPr>
            <p:ph sz="quarter" idx="11" hasCustomPrompt="1"/>
          </p:nvPr>
        </p:nvSpPr>
        <p:spPr bwMode="black">
          <a:xfrm>
            <a:off x="2871726" y="6400803"/>
            <a:ext cx="2392714" cy="269304"/>
          </a:xfrm>
          <a:prstGeom prst="rect">
            <a:avLst/>
          </a:prstGeom>
          <a:noFill/>
        </p:spPr>
        <p:txBody>
          <a:bodyPr wrap="square" lIns="0" tIns="0" rIns="0" bIns="0" numCol="1" spcCol="36000" anchor="ctr" anchorCtr="0">
            <a:spAutoFit/>
          </a:bodyPr>
          <a:lstStyle>
            <a:lvl1pPr marL="0" indent="0" algn="r">
              <a:buNone/>
              <a:tabLst>
                <a:tab pos="182558" algn="l"/>
                <a:tab pos="2422465" algn="l"/>
              </a:tabLst>
              <a:defRPr sz="1800" b="0">
                <a:solidFill>
                  <a:schemeClr val="bg1"/>
                </a:solidFill>
              </a:defRPr>
            </a:lvl1pPr>
            <a:lvl2pPr marL="457189" indent="0">
              <a:buNone/>
              <a:defRPr>
                <a:solidFill>
                  <a:srgbClr val="FF0000"/>
                </a:solidFill>
              </a:defRPr>
            </a:lvl2pPr>
            <a:lvl3pPr marL="914378"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a:t>xxxx@cihi.ca</a:t>
            </a:r>
            <a:endParaRPr lang="en-CA"/>
          </a:p>
        </p:txBody>
      </p:sp>
      <p:sp>
        <p:nvSpPr>
          <p:cNvPr id="12" name="Text Placeholder 14"/>
          <p:cNvSpPr>
            <a:spLocks noGrp="1"/>
          </p:cNvSpPr>
          <p:nvPr>
            <p:ph type="body" sz="quarter" idx="14" hasCustomPrompt="1"/>
          </p:nvPr>
        </p:nvSpPr>
        <p:spPr>
          <a:xfrm>
            <a:off x="1294330" y="3045884"/>
            <a:ext cx="6332487" cy="269304"/>
          </a:xfrm>
          <a:prstGeom prst="rect">
            <a:avLst/>
          </a:prstGeom>
        </p:spPr>
        <p:txBody>
          <a:bodyPr wrap="square" lIns="0" tIns="0" rIns="0" bIns="0">
            <a:spAutoFit/>
          </a:bodyPr>
          <a:lstStyle>
            <a:lvl1pPr marL="0" marR="0" indent="0" algn="l" defTabSz="914378" rtl="0" eaLnBrk="1" fontAlgn="auto" latinLnBrk="0" hangingPunct="1">
              <a:lnSpc>
                <a:spcPts val="2100"/>
              </a:lnSpc>
              <a:spcBef>
                <a:spcPts val="600"/>
              </a:spcBef>
              <a:spcAft>
                <a:spcPts val="600"/>
              </a:spcAft>
              <a:buClrTx/>
              <a:buSzTx/>
              <a:buFont typeface="Arial" panose="020B0604020202020204" pitchFamily="34" charset="0"/>
              <a:buNone/>
              <a:tabLst/>
              <a:defRPr sz="2200" b="0">
                <a:solidFill>
                  <a:srgbClr val="177784"/>
                </a:solidFill>
              </a:defRPr>
            </a:lvl1pPr>
            <a:lvl2pPr marL="457189" indent="0">
              <a:buNone/>
              <a:defRPr sz="2200">
                <a:solidFill>
                  <a:srgbClr val="14838E"/>
                </a:solidFill>
              </a:defRPr>
            </a:lvl2pPr>
            <a:lvl3pPr marL="914378" indent="0">
              <a:buNone/>
              <a:defRPr sz="2200">
                <a:solidFill>
                  <a:srgbClr val="14838E"/>
                </a:solidFill>
              </a:defRPr>
            </a:lvl3pPr>
            <a:lvl4pPr marL="1371566" indent="0">
              <a:buNone/>
              <a:defRPr sz="2200">
                <a:solidFill>
                  <a:srgbClr val="14838E"/>
                </a:solidFill>
              </a:defRPr>
            </a:lvl4pPr>
            <a:lvl5pPr marL="1828754" indent="0">
              <a:buNone/>
              <a:defRPr sz="2200">
                <a:solidFill>
                  <a:srgbClr val="14838E"/>
                </a:solidFill>
              </a:defRPr>
            </a:lvl5pPr>
          </a:lstStyle>
          <a:p>
            <a:pPr marL="0" marR="0" lvl="0" indent="0" algn="l" defTabSz="914378" rtl="0" eaLnBrk="1" fontAlgn="auto" latinLnBrk="0" hangingPunct="1">
              <a:lnSpc>
                <a:spcPts val="2100"/>
              </a:lnSpc>
              <a:spcBef>
                <a:spcPts val="600"/>
              </a:spcBef>
              <a:spcAft>
                <a:spcPts val="600"/>
              </a:spcAft>
              <a:buClrTx/>
              <a:buSzTx/>
              <a:buFont typeface="Arial" panose="020B0604020202020204" pitchFamily="34" charset="0"/>
              <a:buNone/>
              <a:tabLst/>
              <a:defRPr/>
            </a:pPr>
            <a:r>
              <a:rPr lang="en-US"/>
              <a:t>Subtitle and/or presenter</a:t>
            </a:r>
            <a:endParaRPr lang="en-CA"/>
          </a:p>
        </p:txBody>
      </p:sp>
      <p:grpSp>
        <p:nvGrpSpPr>
          <p:cNvPr id="20" name="Group 19"/>
          <p:cNvGrpSpPr/>
          <p:nvPr userDrawn="1"/>
        </p:nvGrpSpPr>
        <p:grpSpPr>
          <a:xfrm>
            <a:off x="8001000" y="6240361"/>
            <a:ext cx="990600" cy="541441"/>
            <a:chOff x="8001000" y="4680269"/>
            <a:chExt cx="990600" cy="406081"/>
          </a:xfrm>
        </p:grpSpPr>
        <p:sp>
          <p:nvSpPr>
            <p:cNvPr id="21" name="Rectangle 20"/>
            <p:cNvSpPr/>
            <p:nvPr userDrawn="1"/>
          </p:nvSpPr>
          <p:spPr>
            <a:xfrm>
              <a:off x="8001000" y="4680269"/>
              <a:ext cx="990600" cy="406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2241" y="4739484"/>
              <a:ext cx="885999" cy="317055"/>
            </a:xfrm>
            <a:prstGeom prst="rect">
              <a:avLst/>
            </a:prstGeom>
          </p:spPr>
        </p:pic>
      </p:gr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6481418" y="6452951"/>
            <a:ext cx="178815" cy="192000"/>
          </a:xfrm>
          <a:prstGeom prst="rect">
            <a:avLst/>
          </a:prstGeom>
        </p:spPr>
      </p:pic>
    </p:spTree>
    <p:extLst>
      <p:ext uri="{BB962C8B-B14F-4D97-AF65-F5344CB8AC3E}">
        <p14:creationId xmlns:p14="http://schemas.microsoft.com/office/powerpoint/2010/main" val="20195442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80500"/>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1-column content — Slide title</a:t>
            </a:r>
            <a:endParaRPr lang="en-CA"/>
          </a:p>
        </p:txBody>
      </p:sp>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1" name="Text Placeholder 10"/>
          <p:cNvSpPr>
            <a:spLocks noGrp="1"/>
          </p:cNvSpPr>
          <p:nvPr>
            <p:ph type="body" sz="quarter" idx="10" hasCustomPrompt="1"/>
          </p:nvPr>
        </p:nvSpPr>
        <p:spPr>
          <a:xfrm>
            <a:off x="708660" y="1827301"/>
            <a:ext cx="7200000" cy="692497"/>
          </a:xfrm>
          <a:prstGeom prst="rect">
            <a:avLst/>
          </a:prstGeom>
        </p:spPr>
        <p:txBody>
          <a:bodyPr wrap="square" lIns="0" tIns="0" rIns="0" bIns="0">
            <a:spAutoFit/>
          </a:bodyPr>
          <a:lstStyle>
            <a:lvl1pPr marL="182558" indent="-182558">
              <a:lnSpc>
                <a:spcPts val="2100"/>
              </a:lnSpc>
              <a:spcBef>
                <a:spcPts val="600"/>
              </a:spcBef>
              <a:spcAft>
                <a:spcPts val="600"/>
              </a:spcAft>
              <a:buFont typeface="Calibri" panose="020F0502020204030204" pitchFamily="34" charset="0"/>
              <a:buChar char="•"/>
              <a:defRPr sz="1700" b="1" baseline="0">
                <a:solidFill>
                  <a:srgbClr val="365254"/>
                </a:solidFill>
              </a:defRPr>
            </a:lvl1pPr>
            <a:lvl2pPr marL="449252" indent="-182558">
              <a:lnSpc>
                <a:spcPts val="2100"/>
              </a:lnSpc>
              <a:spcBef>
                <a:spcPts val="600"/>
              </a:spcBef>
              <a:spcAft>
                <a:spcPts val="600"/>
              </a:spcAft>
              <a:buFont typeface="Calibri" panose="020F0502020204030204" pitchFamily="34" charset="0"/>
              <a:buChar char="‒"/>
              <a:defRPr sz="1600"/>
            </a:lvl2pPr>
            <a:lvl3pPr marL="449252" indent="-182558">
              <a:lnSpc>
                <a:spcPts val="2100"/>
              </a:lnSpc>
              <a:spcBef>
                <a:spcPts val="600"/>
              </a:spcBef>
              <a:spcAft>
                <a:spcPts val="600"/>
              </a:spcAft>
              <a:buFont typeface="Calibri" panose="020F0502020204030204" pitchFamily="34" charset="0"/>
              <a:buChar char="‒"/>
              <a:defRPr sz="1600" baseline="0"/>
            </a:lvl3pPr>
            <a:lvl4pPr marL="449252" indent="-182558">
              <a:lnSpc>
                <a:spcPts val="2100"/>
              </a:lnSpc>
              <a:spcBef>
                <a:spcPts val="600"/>
              </a:spcBef>
              <a:spcAft>
                <a:spcPts val="600"/>
              </a:spcAft>
              <a:buFont typeface="Calibri" panose="020F0502020204030204" pitchFamily="34" charset="0"/>
              <a:buChar char="‒"/>
              <a:defRPr sz="1600" baseline="0"/>
            </a:lvl4pPr>
            <a:lvl5pPr marL="449252" indent="-182558">
              <a:lnSpc>
                <a:spcPts val="2100"/>
              </a:lnSpc>
              <a:spcBef>
                <a:spcPts val="600"/>
              </a:spcBef>
              <a:spcAft>
                <a:spcPts val="600"/>
              </a:spcAft>
              <a:buFont typeface="Calibri" panose="020F0502020204030204" pitchFamily="34" charset="0"/>
              <a:buChar char="‒"/>
              <a:defRPr sz="1600" baseline="0"/>
            </a:lvl5pPr>
            <a:lvl6pPr marL="449252" indent="-182558">
              <a:lnSpc>
                <a:spcPts val="2100"/>
              </a:lnSpc>
              <a:spcBef>
                <a:spcPts val="600"/>
              </a:spcBef>
              <a:spcAft>
                <a:spcPts val="600"/>
              </a:spcAft>
              <a:buFont typeface="Calibri" panose="020F0502020204030204" pitchFamily="34" charset="0"/>
              <a:buChar char="‒"/>
              <a:defRPr sz="1600" baseline="0"/>
            </a:lvl6pPr>
            <a:lvl7pPr marL="449252" indent="-182558">
              <a:lnSpc>
                <a:spcPts val="2100"/>
              </a:lnSpc>
              <a:spcBef>
                <a:spcPts val="600"/>
              </a:spcBef>
              <a:spcAft>
                <a:spcPts val="600"/>
              </a:spcAft>
              <a:buFont typeface="Calibri" panose="020F0502020204030204" pitchFamily="34" charset="0"/>
              <a:buChar char="‒"/>
              <a:defRPr sz="1600"/>
            </a:lvl7pPr>
            <a:lvl8pPr marL="449252" indent="-182558">
              <a:lnSpc>
                <a:spcPts val="2100"/>
              </a:lnSpc>
              <a:spcBef>
                <a:spcPts val="600"/>
              </a:spcBef>
              <a:spcAft>
                <a:spcPts val="600"/>
              </a:spcAft>
              <a:buFont typeface="Calibri" panose="020F0502020204030204" pitchFamily="34" charset="0"/>
              <a:buChar char="‒"/>
              <a:defRPr sz="1600"/>
            </a:lvl8pPr>
          </a:lstStyle>
          <a:p>
            <a:pPr lvl="0"/>
            <a:r>
              <a:rPr lang="en-US"/>
              <a:t>Bullet 1</a:t>
            </a:r>
          </a:p>
          <a:p>
            <a:pPr lvl="1"/>
            <a:r>
              <a:rPr lang="en-US"/>
              <a:t>Bullet 2</a:t>
            </a:r>
          </a:p>
        </p:txBody>
      </p:sp>
    </p:spTree>
    <p:extLst>
      <p:ext uri="{BB962C8B-B14F-4D97-AF65-F5344CB8AC3E}">
        <p14:creationId xmlns:p14="http://schemas.microsoft.com/office/powerpoint/2010/main" val="48477245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slide with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80500"/>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1-column content with headers — Slide title</a:t>
            </a:r>
            <a:endParaRPr lang="en-CA"/>
          </a:p>
        </p:txBody>
      </p:sp>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2" name="Text Placeholder 10"/>
          <p:cNvSpPr>
            <a:spLocks noGrp="1"/>
          </p:cNvSpPr>
          <p:nvPr>
            <p:ph type="body" sz="quarter" idx="14" hasCustomPrompt="1"/>
          </p:nvPr>
        </p:nvSpPr>
        <p:spPr>
          <a:xfrm>
            <a:off x="712146" y="1834923"/>
            <a:ext cx="7200000" cy="1141338"/>
          </a:xfrm>
          <a:prstGeom prst="rect">
            <a:avLst/>
          </a:prstGeom>
        </p:spPr>
        <p:txBody>
          <a:bodyPr wrap="square" lIns="0" tIns="0" rIns="0" bIns="0">
            <a:spAutoFit/>
          </a:bodyPr>
          <a:lstStyle>
            <a:lvl1pPr marL="182558" marR="0" indent="-182558" algn="l" defTabSz="914378"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rgbClr val="177784"/>
                </a:solidFill>
              </a:defRPr>
            </a:lvl1pPr>
            <a:lvl2pPr marL="358766" indent="-176209">
              <a:lnSpc>
                <a:spcPts val="2100"/>
              </a:lnSpc>
              <a:spcBef>
                <a:spcPts val="600"/>
              </a:spcBef>
              <a:spcAft>
                <a:spcPts val="600"/>
              </a:spcAft>
              <a:buFont typeface="Calibri" panose="020F0502020204030204" pitchFamily="34" charset="0"/>
              <a:buChar char="•"/>
              <a:defRPr sz="1700" b="1">
                <a:solidFill>
                  <a:srgbClr val="365254"/>
                </a:solidFill>
              </a:defRPr>
            </a:lvl2pPr>
            <a:lvl3pPr marL="541325" indent="-182558">
              <a:lnSpc>
                <a:spcPts val="2100"/>
              </a:lnSpc>
              <a:spcBef>
                <a:spcPts val="600"/>
              </a:spcBef>
              <a:spcAft>
                <a:spcPts val="600"/>
              </a:spcAft>
              <a:buFont typeface="Calibri" panose="020F0502020204030204" pitchFamily="34" charset="0"/>
              <a:buChar char="‒"/>
              <a:defRPr sz="1600" baseline="0"/>
            </a:lvl3pPr>
            <a:lvl4pPr marL="541325" indent="-182558">
              <a:lnSpc>
                <a:spcPts val="2100"/>
              </a:lnSpc>
              <a:spcBef>
                <a:spcPts val="600"/>
              </a:spcBef>
              <a:spcAft>
                <a:spcPts val="600"/>
              </a:spcAft>
              <a:buFont typeface="Calibri" panose="020F0502020204030204" pitchFamily="34" charset="0"/>
              <a:buChar char="‒"/>
              <a:defRPr sz="1600" baseline="0"/>
            </a:lvl4pPr>
            <a:lvl5pPr marL="541325" indent="-182558">
              <a:lnSpc>
                <a:spcPts val="2100"/>
              </a:lnSpc>
              <a:spcBef>
                <a:spcPts val="600"/>
              </a:spcBef>
              <a:spcAft>
                <a:spcPts val="600"/>
              </a:spcAft>
              <a:buFont typeface="Calibri" panose="020F0502020204030204" pitchFamily="34" charset="0"/>
              <a:buChar char="‒"/>
              <a:defRPr sz="1600" baseline="0"/>
            </a:lvl5pPr>
            <a:lvl6pPr marL="541325" indent="-182558">
              <a:lnSpc>
                <a:spcPts val="2100"/>
              </a:lnSpc>
              <a:spcBef>
                <a:spcPts val="600"/>
              </a:spcBef>
              <a:spcAft>
                <a:spcPts val="600"/>
              </a:spcAft>
              <a:buFont typeface="Calibri" panose="020F0502020204030204" pitchFamily="34" charset="0"/>
              <a:buChar char="‒"/>
              <a:defRPr sz="1600" baseline="0"/>
            </a:lvl6pPr>
            <a:lvl7pPr marL="541325" indent="-182558">
              <a:lnSpc>
                <a:spcPts val="2100"/>
              </a:lnSpc>
              <a:spcBef>
                <a:spcPts val="600"/>
              </a:spcBef>
              <a:spcAft>
                <a:spcPts val="600"/>
              </a:spcAft>
              <a:buFont typeface="Calibri" panose="020F0502020204030204" pitchFamily="34" charset="0"/>
              <a:buChar char="‒"/>
              <a:defRPr sz="1600"/>
            </a:lvl7pPr>
            <a:lvl8pPr marL="541325" indent="-182558">
              <a:lnSpc>
                <a:spcPts val="2100"/>
              </a:lnSpc>
              <a:spcBef>
                <a:spcPts val="600"/>
              </a:spcBef>
              <a:spcAft>
                <a:spcPts val="600"/>
              </a:spcAft>
              <a:buFont typeface="Calibri" panose="020F0502020204030204" pitchFamily="34" charset="0"/>
              <a:buChar char="‒"/>
              <a:defRPr sz="1600"/>
            </a:lvl8pPr>
            <a:lvl9pPr marL="3657509" indent="0">
              <a:buNone/>
              <a:defRPr/>
            </a:lvl9pPr>
          </a:lstStyle>
          <a:p>
            <a:pPr lvl="0"/>
            <a:r>
              <a:rPr lang="en-US"/>
              <a:t>Header </a:t>
            </a:r>
          </a:p>
          <a:p>
            <a:pPr lvl="1"/>
            <a:r>
              <a:rPr lang="en-US"/>
              <a:t>Bullet 1</a:t>
            </a:r>
          </a:p>
          <a:p>
            <a:pPr lvl="2"/>
            <a:r>
              <a:rPr lang="en-US"/>
              <a:t>Bullet 2</a:t>
            </a:r>
          </a:p>
        </p:txBody>
      </p:sp>
    </p:spTree>
    <p:extLst>
      <p:ext uri="{BB962C8B-B14F-4D97-AF65-F5344CB8AC3E}">
        <p14:creationId xmlns:p14="http://schemas.microsoft.com/office/powerpoint/2010/main" val="14866687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 Content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80499"/>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2 column content — Slide title</a:t>
            </a:r>
            <a:endParaRPr lang="en-CA"/>
          </a:p>
        </p:txBody>
      </p:sp>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1" name="Text Placeholder 10"/>
          <p:cNvSpPr>
            <a:spLocks noGrp="1"/>
          </p:cNvSpPr>
          <p:nvPr>
            <p:ph type="body" sz="quarter" idx="10" hasCustomPrompt="1"/>
          </p:nvPr>
        </p:nvSpPr>
        <p:spPr>
          <a:xfrm>
            <a:off x="709286" y="1827301"/>
            <a:ext cx="3600000" cy="692497"/>
          </a:xfrm>
          <a:prstGeom prst="rect">
            <a:avLst/>
          </a:prstGeom>
        </p:spPr>
        <p:txBody>
          <a:bodyPr wrap="square" lIns="0" tIns="0" rIns="0" bIns="0">
            <a:spAutoFit/>
          </a:bodyPr>
          <a:lstStyle>
            <a:lvl1pPr marL="182558" indent="-182558">
              <a:lnSpc>
                <a:spcPts val="2100"/>
              </a:lnSpc>
              <a:spcBef>
                <a:spcPts val="600"/>
              </a:spcBef>
              <a:spcAft>
                <a:spcPts val="600"/>
              </a:spcAft>
              <a:buFont typeface="Calibri" panose="020F0502020204030204" pitchFamily="34" charset="0"/>
              <a:buChar char="•"/>
              <a:defRPr sz="1700" b="1" baseline="0">
                <a:solidFill>
                  <a:srgbClr val="365254"/>
                </a:solidFill>
              </a:defRPr>
            </a:lvl1pPr>
            <a:lvl2pPr marL="449252" indent="-182558">
              <a:lnSpc>
                <a:spcPts val="2100"/>
              </a:lnSpc>
              <a:spcBef>
                <a:spcPts val="600"/>
              </a:spcBef>
              <a:spcAft>
                <a:spcPts val="600"/>
              </a:spcAft>
              <a:buFont typeface="Calibri" panose="020F0502020204030204" pitchFamily="34" charset="0"/>
              <a:buChar char="‒"/>
              <a:defRPr sz="1600"/>
            </a:lvl2pPr>
            <a:lvl3pPr marL="449252" indent="-182558">
              <a:lnSpc>
                <a:spcPts val="2100"/>
              </a:lnSpc>
              <a:spcBef>
                <a:spcPts val="600"/>
              </a:spcBef>
              <a:spcAft>
                <a:spcPts val="600"/>
              </a:spcAft>
              <a:buFont typeface="Calibri" panose="020F0502020204030204" pitchFamily="34" charset="0"/>
              <a:buChar char="‒"/>
              <a:defRPr sz="1600" baseline="0"/>
            </a:lvl3pPr>
            <a:lvl4pPr marL="449252" indent="-182558">
              <a:lnSpc>
                <a:spcPts val="2100"/>
              </a:lnSpc>
              <a:spcBef>
                <a:spcPts val="600"/>
              </a:spcBef>
              <a:spcAft>
                <a:spcPts val="600"/>
              </a:spcAft>
              <a:buFont typeface="Calibri" panose="020F0502020204030204" pitchFamily="34" charset="0"/>
              <a:buChar char="‒"/>
              <a:defRPr sz="1600" baseline="0"/>
            </a:lvl4pPr>
            <a:lvl5pPr marL="449252" indent="-182558">
              <a:lnSpc>
                <a:spcPts val="2100"/>
              </a:lnSpc>
              <a:spcBef>
                <a:spcPts val="600"/>
              </a:spcBef>
              <a:spcAft>
                <a:spcPts val="600"/>
              </a:spcAft>
              <a:buFont typeface="Calibri" panose="020F0502020204030204" pitchFamily="34" charset="0"/>
              <a:buChar char="‒"/>
              <a:defRPr sz="1600" baseline="0"/>
            </a:lvl5pPr>
            <a:lvl6pPr marL="449252" indent="-182558">
              <a:lnSpc>
                <a:spcPts val="2100"/>
              </a:lnSpc>
              <a:spcBef>
                <a:spcPts val="600"/>
              </a:spcBef>
              <a:spcAft>
                <a:spcPts val="600"/>
              </a:spcAft>
              <a:buFont typeface="Calibri" panose="020F0502020204030204" pitchFamily="34" charset="0"/>
              <a:buChar char="‒"/>
              <a:defRPr sz="1600" baseline="0"/>
            </a:lvl6pPr>
            <a:lvl7pPr marL="449252" indent="-182558">
              <a:lnSpc>
                <a:spcPts val="2100"/>
              </a:lnSpc>
              <a:spcBef>
                <a:spcPts val="600"/>
              </a:spcBef>
              <a:spcAft>
                <a:spcPts val="600"/>
              </a:spcAft>
              <a:buFont typeface="Calibri" panose="020F0502020204030204" pitchFamily="34" charset="0"/>
              <a:buChar char="‒"/>
              <a:defRPr sz="1600"/>
            </a:lvl7pPr>
            <a:lvl8pPr marL="449252" indent="-182558">
              <a:lnSpc>
                <a:spcPts val="2100"/>
              </a:lnSpc>
              <a:spcBef>
                <a:spcPts val="600"/>
              </a:spcBef>
              <a:spcAft>
                <a:spcPts val="600"/>
              </a:spcAft>
              <a:buFont typeface="Calibri" panose="020F0502020204030204" pitchFamily="34" charset="0"/>
              <a:buChar char="‒"/>
              <a:defRPr sz="1600"/>
            </a:lvl8pPr>
          </a:lstStyle>
          <a:p>
            <a:pPr lvl="0"/>
            <a:r>
              <a:rPr lang="en-US"/>
              <a:t>Bullet 1</a:t>
            </a:r>
          </a:p>
          <a:p>
            <a:pPr lvl="1"/>
            <a:r>
              <a:rPr lang="en-US"/>
              <a:t>Bullet 2</a:t>
            </a:r>
          </a:p>
        </p:txBody>
      </p:sp>
      <p:sp>
        <p:nvSpPr>
          <p:cNvPr id="6" name="Text Placeholder 10"/>
          <p:cNvSpPr>
            <a:spLocks noGrp="1"/>
          </p:cNvSpPr>
          <p:nvPr>
            <p:ph type="body" sz="quarter" idx="11" hasCustomPrompt="1"/>
          </p:nvPr>
        </p:nvSpPr>
        <p:spPr>
          <a:xfrm>
            <a:off x="4688961" y="1827301"/>
            <a:ext cx="3600000" cy="692497"/>
          </a:xfrm>
          <a:prstGeom prst="rect">
            <a:avLst/>
          </a:prstGeom>
        </p:spPr>
        <p:txBody>
          <a:bodyPr wrap="square" lIns="0" tIns="0" rIns="0" bIns="0">
            <a:spAutoFit/>
          </a:bodyPr>
          <a:lstStyle>
            <a:lvl1pPr marL="182558" indent="-182558">
              <a:lnSpc>
                <a:spcPts val="2100"/>
              </a:lnSpc>
              <a:spcBef>
                <a:spcPts val="600"/>
              </a:spcBef>
              <a:spcAft>
                <a:spcPts val="600"/>
              </a:spcAft>
              <a:buFont typeface="Calibri" panose="020F0502020204030204" pitchFamily="34" charset="0"/>
              <a:buChar char="•"/>
              <a:defRPr sz="1700" b="1" baseline="0">
                <a:solidFill>
                  <a:srgbClr val="365254"/>
                </a:solidFill>
              </a:defRPr>
            </a:lvl1pPr>
            <a:lvl2pPr marL="449252" indent="-182558">
              <a:lnSpc>
                <a:spcPts val="2100"/>
              </a:lnSpc>
              <a:spcBef>
                <a:spcPts val="600"/>
              </a:spcBef>
              <a:spcAft>
                <a:spcPts val="600"/>
              </a:spcAft>
              <a:buFont typeface="Calibri" panose="020F0502020204030204" pitchFamily="34" charset="0"/>
              <a:buChar char="‒"/>
              <a:defRPr sz="1600"/>
            </a:lvl2pPr>
            <a:lvl3pPr marL="449252" indent="-182558">
              <a:lnSpc>
                <a:spcPts val="2100"/>
              </a:lnSpc>
              <a:spcBef>
                <a:spcPts val="600"/>
              </a:spcBef>
              <a:spcAft>
                <a:spcPts val="600"/>
              </a:spcAft>
              <a:buFont typeface="Calibri" panose="020F0502020204030204" pitchFamily="34" charset="0"/>
              <a:buChar char="‒"/>
              <a:defRPr sz="1600" baseline="0"/>
            </a:lvl3pPr>
            <a:lvl4pPr marL="449252" indent="-182558">
              <a:lnSpc>
                <a:spcPts val="2100"/>
              </a:lnSpc>
              <a:spcBef>
                <a:spcPts val="600"/>
              </a:spcBef>
              <a:spcAft>
                <a:spcPts val="600"/>
              </a:spcAft>
              <a:buFont typeface="Calibri" panose="020F0502020204030204" pitchFamily="34" charset="0"/>
              <a:buChar char="‒"/>
              <a:defRPr sz="1600" baseline="0"/>
            </a:lvl4pPr>
            <a:lvl5pPr marL="449252" indent="-182558">
              <a:lnSpc>
                <a:spcPts val="2100"/>
              </a:lnSpc>
              <a:spcBef>
                <a:spcPts val="600"/>
              </a:spcBef>
              <a:spcAft>
                <a:spcPts val="600"/>
              </a:spcAft>
              <a:buFont typeface="Calibri" panose="020F0502020204030204" pitchFamily="34" charset="0"/>
              <a:buChar char="‒"/>
              <a:defRPr sz="1600" baseline="0"/>
            </a:lvl5pPr>
            <a:lvl6pPr marL="449252" indent="-182558">
              <a:lnSpc>
                <a:spcPts val="2100"/>
              </a:lnSpc>
              <a:spcBef>
                <a:spcPts val="600"/>
              </a:spcBef>
              <a:spcAft>
                <a:spcPts val="600"/>
              </a:spcAft>
              <a:buFont typeface="Calibri" panose="020F0502020204030204" pitchFamily="34" charset="0"/>
              <a:buChar char="‒"/>
              <a:defRPr sz="1600" baseline="0"/>
            </a:lvl6pPr>
            <a:lvl7pPr marL="449252" indent="-182558">
              <a:lnSpc>
                <a:spcPts val="2100"/>
              </a:lnSpc>
              <a:spcBef>
                <a:spcPts val="600"/>
              </a:spcBef>
              <a:spcAft>
                <a:spcPts val="600"/>
              </a:spcAft>
              <a:buFont typeface="Calibri" panose="020F0502020204030204" pitchFamily="34" charset="0"/>
              <a:buChar char="‒"/>
              <a:defRPr sz="1600"/>
            </a:lvl7pPr>
            <a:lvl8pPr marL="449252" indent="-182558">
              <a:lnSpc>
                <a:spcPts val="2100"/>
              </a:lnSpc>
              <a:spcBef>
                <a:spcPts val="600"/>
              </a:spcBef>
              <a:spcAft>
                <a:spcPts val="600"/>
              </a:spcAft>
              <a:buFont typeface="Calibri" panose="020F0502020204030204" pitchFamily="34" charset="0"/>
              <a:buChar char="‒"/>
              <a:defRPr sz="1600"/>
            </a:lvl8pPr>
          </a:lstStyle>
          <a:p>
            <a:pPr lvl="0"/>
            <a:r>
              <a:rPr lang="en-US"/>
              <a:t>Bullet 1</a:t>
            </a:r>
          </a:p>
          <a:p>
            <a:pPr lvl="1"/>
            <a:r>
              <a:rPr lang="en-US"/>
              <a:t>Bullet 2</a:t>
            </a:r>
          </a:p>
        </p:txBody>
      </p:sp>
    </p:spTree>
    <p:extLst>
      <p:ext uri="{BB962C8B-B14F-4D97-AF65-F5344CB8AC3E}">
        <p14:creationId xmlns:p14="http://schemas.microsoft.com/office/powerpoint/2010/main" val="1318436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Content slide with header">
    <p:bg>
      <p:bgPr>
        <a:solidFill>
          <a:schemeClr val="bg1"/>
        </a:solidFill>
        <a:effectLst/>
      </p:bgPr>
    </p:bg>
    <p:spTree>
      <p:nvGrpSpPr>
        <p:cNvPr id="1" name=""/>
        <p:cNvGrpSpPr/>
        <p:nvPr/>
      </p:nvGrpSpPr>
      <p:grpSpPr>
        <a:xfrm>
          <a:off x="0" y="0"/>
          <a:ext cx="0" cy="0"/>
          <a:chOff x="0" y="0"/>
          <a:chExt cx="0" cy="0"/>
        </a:xfrm>
      </p:grpSpPr>
      <p:sp>
        <p:nvSpPr>
          <p:cNvPr id="12"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3" name="Title 1"/>
          <p:cNvSpPr>
            <a:spLocks noGrp="1"/>
          </p:cNvSpPr>
          <p:nvPr>
            <p:ph type="title" hasCustomPrompt="1"/>
          </p:nvPr>
        </p:nvSpPr>
        <p:spPr>
          <a:xfrm>
            <a:off x="457200" y="580499"/>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2-column content  with headers — Slide title</a:t>
            </a:r>
            <a:endParaRPr lang="en-CA"/>
          </a:p>
        </p:txBody>
      </p:sp>
      <p:sp>
        <p:nvSpPr>
          <p:cNvPr id="22" name="Text Placeholder 10"/>
          <p:cNvSpPr>
            <a:spLocks noGrp="1"/>
          </p:cNvSpPr>
          <p:nvPr>
            <p:ph type="body" sz="quarter" idx="14" hasCustomPrompt="1"/>
          </p:nvPr>
        </p:nvSpPr>
        <p:spPr>
          <a:xfrm>
            <a:off x="712146" y="1834923"/>
            <a:ext cx="3600000" cy="1141338"/>
          </a:xfrm>
          <a:prstGeom prst="rect">
            <a:avLst/>
          </a:prstGeom>
        </p:spPr>
        <p:txBody>
          <a:bodyPr wrap="square" lIns="0" tIns="0" rIns="0" bIns="0">
            <a:spAutoFit/>
          </a:bodyPr>
          <a:lstStyle>
            <a:lvl1pPr marL="182558" marR="0" indent="-182558" algn="l" defTabSz="914378"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rgbClr val="177784"/>
                </a:solidFill>
              </a:defRPr>
            </a:lvl1pPr>
            <a:lvl2pPr marL="358766" indent="-176209">
              <a:lnSpc>
                <a:spcPts val="2100"/>
              </a:lnSpc>
              <a:spcBef>
                <a:spcPts val="600"/>
              </a:spcBef>
              <a:spcAft>
                <a:spcPts val="600"/>
              </a:spcAft>
              <a:buClr>
                <a:srgbClr val="365254"/>
              </a:buClr>
              <a:buSzPct val="100000"/>
              <a:buFont typeface="Calibri" panose="020F0502020204030204" pitchFamily="34" charset="0"/>
              <a:buChar char="•"/>
              <a:defRPr sz="1700" b="1">
                <a:solidFill>
                  <a:srgbClr val="365254"/>
                </a:solidFill>
              </a:defRPr>
            </a:lvl2pPr>
            <a:lvl3pPr marL="541325" indent="-182558">
              <a:lnSpc>
                <a:spcPts val="2100"/>
              </a:lnSpc>
              <a:spcBef>
                <a:spcPts val="600"/>
              </a:spcBef>
              <a:spcAft>
                <a:spcPts val="600"/>
              </a:spcAft>
              <a:buFont typeface="Calibri" panose="020F0502020204030204" pitchFamily="34" charset="0"/>
              <a:buChar char="‒"/>
              <a:defRPr sz="1600" baseline="0"/>
            </a:lvl3pPr>
            <a:lvl4pPr marL="541325" indent="-182558">
              <a:lnSpc>
                <a:spcPts val="2100"/>
              </a:lnSpc>
              <a:spcBef>
                <a:spcPts val="600"/>
              </a:spcBef>
              <a:spcAft>
                <a:spcPts val="600"/>
              </a:spcAft>
              <a:buFont typeface="Calibri" panose="020F0502020204030204" pitchFamily="34" charset="0"/>
              <a:buChar char="‒"/>
              <a:defRPr sz="1600" baseline="0"/>
            </a:lvl4pPr>
            <a:lvl5pPr marL="541325" indent="-182558">
              <a:lnSpc>
                <a:spcPts val="2100"/>
              </a:lnSpc>
              <a:spcBef>
                <a:spcPts val="600"/>
              </a:spcBef>
              <a:spcAft>
                <a:spcPts val="600"/>
              </a:spcAft>
              <a:buFont typeface="Calibri" panose="020F0502020204030204" pitchFamily="34" charset="0"/>
              <a:buChar char="‒"/>
              <a:defRPr sz="1600" baseline="0"/>
            </a:lvl5pPr>
            <a:lvl6pPr marL="541325" indent="-182558">
              <a:lnSpc>
                <a:spcPts val="2100"/>
              </a:lnSpc>
              <a:spcBef>
                <a:spcPts val="600"/>
              </a:spcBef>
              <a:spcAft>
                <a:spcPts val="600"/>
              </a:spcAft>
              <a:buFont typeface="Calibri" panose="020F0502020204030204" pitchFamily="34" charset="0"/>
              <a:buChar char="‒"/>
              <a:defRPr sz="1600" baseline="0"/>
            </a:lvl6pPr>
            <a:lvl7pPr marL="541325" indent="-182558">
              <a:lnSpc>
                <a:spcPts val="2100"/>
              </a:lnSpc>
              <a:spcBef>
                <a:spcPts val="600"/>
              </a:spcBef>
              <a:spcAft>
                <a:spcPts val="600"/>
              </a:spcAft>
              <a:buFont typeface="Calibri" panose="020F0502020204030204" pitchFamily="34" charset="0"/>
              <a:buChar char="‒"/>
              <a:defRPr sz="1600"/>
            </a:lvl7pPr>
            <a:lvl8pPr marL="541325" indent="-182558">
              <a:lnSpc>
                <a:spcPts val="2100"/>
              </a:lnSpc>
              <a:spcBef>
                <a:spcPts val="600"/>
              </a:spcBef>
              <a:spcAft>
                <a:spcPts val="600"/>
              </a:spcAft>
              <a:buFont typeface="Calibri" panose="020F0502020204030204" pitchFamily="34" charset="0"/>
              <a:buChar char="‒"/>
              <a:defRPr sz="1600"/>
            </a:lvl8pPr>
            <a:lvl9pPr marL="3657509" indent="0">
              <a:buNone/>
              <a:defRPr/>
            </a:lvl9pPr>
          </a:lstStyle>
          <a:p>
            <a:pPr lvl="0"/>
            <a:r>
              <a:rPr lang="en-US"/>
              <a:t>Header </a:t>
            </a:r>
          </a:p>
          <a:p>
            <a:pPr lvl="1"/>
            <a:r>
              <a:rPr lang="en-US"/>
              <a:t>Bullet 1</a:t>
            </a:r>
          </a:p>
          <a:p>
            <a:pPr lvl="2"/>
            <a:r>
              <a:rPr lang="en-US"/>
              <a:t>Bullet 2</a:t>
            </a:r>
          </a:p>
        </p:txBody>
      </p:sp>
      <p:sp>
        <p:nvSpPr>
          <p:cNvPr id="23" name="Text Placeholder 10"/>
          <p:cNvSpPr>
            <a:spLocks noGrp="1"/>
          </p:cNvSpPr>
          <p:nvPr>
            <p:ph type="body" sz="quarter" idx="15" hasCustomPrompt="1"/>
          </p:nvPr>
        </p:nvSpPr>
        <p:spPr>
          <a:xfrm>
            <a:off x="4688961" y="1834923"/>
            <a:ext cx="3600000" cy="1141338"/>
          </a:xfrm>
          <a:prstGeom prst="rect">
            <a:avLst/>
          </a:prstGeom>
        </p:spPr>
        <p:txBody>
          <a:bodyPr wrap="square" lIns="0" tIns="0" rIns="0" bIns="0">
            <a:spAutoFit/>
          </a:bodyPr>
          <a:lstStyle>
            <a:lvl1pPr marL="182558" marR="0" indent="-182558" algn="l" defTabSz="914378"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rgbClr val="177784"/>
                </a:solidFill>
              </a:defRPr>
            </a:lvl1pPr>
            <a:lvl2pPr marL="358766" indent="-176209">
              <a:lnSpc>
                <a:spcPts val="2100"/>
              </a:lnSpc>
              <a:spcBef>
                <a:spcPts val="600"/>
              </a:spcBef>
              <a:spcAft>
                <a:spcPts val="600"/>
              </a:spcAft>
              <a:buFont typeface="Calibri" panose="020F0502020204030204" pitchFamily="34" charset="0"/>
              <a:buChar char="•"/>
              <a:defRPr sz="1700" b="1">
                <a:solidFill>
                  <a:srgbClr val="365254"/>
                </a:solidFill>
              </a:defRPr>
            </a:lvl2pPr>
            <a:lvl3pPr marL="541325" indent="-182558">
              <a:lnSpc>
                <a:spcPts val="2100"/>
              </a:lnSpc>
              <a:spcBef>
                <a:spcPts val="600"/>
              </a:spcBef>
              <a:spcAft>
                <a:spcPts val="600"/>
              </a:spcAft>
              <a:buFont typeface="Calibri" panose="020F0502020204030204" pitchFamily="34" charset="0"/>
              <a:buChar char="‒"/>
              <a:defRPr sz="1600" baseline="0"/>
            </a:lvl3pPr>
            <a:lvl4pPr marL="541325" indent="-182558">
              <a:lnSpc>
                <a:spcPts val="2100"/>
              </a:lnSpc>
              <a:spcBef>
                <a:spcPts val="600"/>
              </a:spcBef>
              <a:spcAft>
                <a:spcPts val="600"/>
              </a:spcAft>
              <a:buFont typeface="Calibri" panose="020F0502020204030204" pitchFamily="34" charset="0"/>
              <a:buChar char="‒"/>
              <a:defRPr sz="1600" baseline="0"/>
            </a:lvl4pPr>
            <a:lvl5pPr marL="541325" indent="-182558">
              <a:lnSpc>
                <a:spcPts val="2100"/>
              </a:lnSpc>
              <a:spcBef>
                <a:spcPts val="600"/>
              </a:spcBef>
              <a:spcAft>
                <a:spcPts val="600"/>
              </a:spcAft>
              <a:buFont typeface="Calibri" panose="020F0502020204030204" pitchFamily="34" charset="0"/>
              <a:buChar char="‒"/>
              <a:defRPr sz="1600" baseline="0"/>
            </a:lvl5pPr>
            <a:lvl6pPr marL="541325" indent="-182558">
              <a:lnSpc>
                <a:spcPts val="2100"/>
              </a:lnSpc>
              <a:spcBef>
                <a:spcPts val="600"/>
              </a:spcBef>
              <a:spcAft>
                <a:spcPts val="600"/>
              </a:spcAft>
              <a:buFont typeface="Calibri" panose="020F0502020204030204" pitchFamily="34" charset="0"/>
              <a:buChar char="‒"/>
              <a:defRPr sz="1600" baseline="0"/>
            </a:lvl6pPr>
            <a:lvl7pPr marL="541325" indent="-182558">
              <a:lnSpc>
                <a:spcPts val="2100"/>
              </a:lnSpc>
              <a:spcBef>
                <a:spcPts val="600"/>
              </a:spcBef>
              <a:spcAft>
                <a:spcPts val="600"/>
              </a:spcAft>
              <a:buFont typeface="Calibri" panose="020F0502020204030204" pitchFamily="34" charset="0"/>
              <a:buChar char="‒"/>
              <a:defRPr sz="1600"/>
            </a:lvl7pPr>
            <a:lvl8pPr marL="541325" indent="-182558">
              <a:lnSpc>
                <a:spcPts val="2100"/>
              </a:lnSpc>
              <a:spcBef>
                <a:spcPts val="600"/>
              </a:spcBef>
              <a:spcAft>
                <a:spcPts val="600"/>
              </a:spcAft>
              <a:buFont typeface="Calibri" panose="020F0502020204030204" pitchFamily="34" charset="0"/>
              <a:buChar char="‒"/>
              <a:defRPr sz="1600"/>
            </a:lvl8pPr>
            <a:lvl9pPr marL="3657509" indent="0">
              <a:buNone/>
              <a:defRPr/>
            </a:lvl9pPr>
          </a:lstStyle>
          <a:p>
            <a:pPr lvl="0"/>
            <a:r>
              <a:rPr lang="en-US"/>
              <a:t>Header </a:t>
            </a:r>
          </a:p>
          <a:p>
            <a:pPr lvl="1"/>
            <a:r>
              <a:rPr lang="en-US"/>
              <a:t>Bullet 1</a:t>
            </a:r>
          </a:p>
          <a:p>
            <a:pPr lvl="2"/>
            <a:r>
              <a:rPr lang="en-US"/>
              <a:t>Bullet 2</a:t>
            </a:r>
          </a:p>
        </p:txBody>
      </p:sp>
    </p:spTree>
    <p:extLst>
      <p:ext uri="{BB962C8B-B14F-4D97-AF65-F5344CB8AC3E}">
        <p14:creationId xmlns:p14="http://schemas.microsoft.com/office/powerpoint/2010/main" val="50889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57200" y="580500"/>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Title only layout — Slide title</a:t>
            </a:r>
          </a:p>
        </p:txBody>
      </p:sp>
    </p:spTree>
    <p:extLst>
      <p:ext uri="{BB962C8B-B14F-4D97-AF65-F5344CB8AC3E}">
        <p14:creationId xmlns:p14="http://schemas.microsoft.com/office/powerpoint/2010/main" val="31759204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12"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Tree>
    <p:extLst>
      <p:ext uri="{BB962C8B-B14F-4D97-AF65-F5344CB8AC3E}">
        <p14:creationId xmlns:p14="http://schemas.microsoft.com/office/powerpoint/2010/main" val="4095669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Slide 1">
    <p:bg>
      <p:bgPr>
        <a:solidFill>
          <a:schemeClr val="bg1"/>
        </a:solidFill>
        <a:effectLst/>
      </p:bgPr>
    </p:bg>
    <p:spTree>
      <p:nvGrpSpPr>
        <p:cNvPr id="1" name=""/>
        <p:cNvGrpSpPr/>
        <p:nvPr/>
      </p:nvGrpSpPr>
      <p:grpSpPr>
        <a:xfrm>
          <a:off x="0" y="0"/>
          <a:ext cx="0" cy="0"/>
          <a:chOff x="0" y="0"/>
          <a:chExt cx="0" cy="0"/>
        </a:xfrm>
      </p:grpSpPr>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8" name="Text Placeholder 7"/>
          <p:cNvSpPr>
            <a:spLocks noGrp="1"/>
          </p:cNvSpPr>
          <p:nvPr>
            <p:ph type="body" sz="quarter" idx="14" hasCustomPrompt="1"/>
          </p:nvPr>
        </p:nvSpPr>
        <p:spPr>
          <a:xfrm>
            <a:off x="4067944" y="2826272"/>
            <a:ext cx="4320000" cy="1205458"/>
          </a:xfrm>
          <a:prstGeom prst="rect">
            <a:avLst/>
          </a:prstGeom>
          <a:noFill/>
        </p:spPr>
        <p:txBody>
          <a:bodyPr wrap="square" lIns="0" tIns="0" rIns="0" bIns="0" anchor="ctr" anchorCtr="0">
            <a:spAutoFit/>
          </a:bodyPr>
          <a:lstStyle>
            <a:lvl1pPr marL="228594" indent="-228594">
              <a:lnSpc>
                <a:spcPts val="3500"/>
              </a:lnSpc>
              <a:spcBef>
                <a:spcPts val="0"/>
              </a:spcBef>
              <a:spcAft>
                <a:spcPts val="1200"/>
              </a:spcAft>
              <a:buClr>
                <a:srgbClr val="00A199"/>
              </a:buClr>
              <a:buFont typeface="Calibri" panose="020F0502020204030204" pitchFamily="34" charset="0"/>
              <a:buChar char=" "/>
              <a:defRPr sz="3500" b="0">
                <a:solidFill>
                  <a:srgbClr val="365254"/>
                </a:solidFill>
              </a:defRPr>
            </a:lvl1pPr>
            <a:lvl2pPr marL="228594" indent="-228594">
              <a:lnSpc>
                <a:spcPts val="2300"/>
              </a:lnSpc>
              <a:spcBef>
                <a:spcPts val="0"/>
              </a:spcBef>
              <a:spcAft>
                <a:spcPts val="600"/>
              </a:spcAft>
              <a:buClr>
                <a:srgbClr val="00A199"/>
              </a:buClr>
              <a:buFont typeface="Calibri" panose="020F0502020204030204" pitchFamily="34" charset="0"/>
              <a:buChar char=" "/>
              <a:defRPr sz="2200" baseline="0">
                <a:solidFill>
                  <a:srgbClr val="177784"/>
                </a:solidFill>
              </a:defRPr>
            </a:lvl2pPr>
            <a:lvl3pPr marL="228594" indent="-228594">
              <a:lnSpc>
                <a:spcPts val="1800"/>
              </a:lnSpc>
              <a:spcBef>
                <a:spcPts val="0"/>
              </a:spcBef>
              <a:spcAft>
                <a:spcPts val="600"/>
              </a:spcAft>
              <a:buClr>
                <a:srgbClr val="00A199"/>
              </a:buClr>
              <a:buFont typeface="Calibri" panose="020F0502020204030204" pitchFamily="34" charset="0"/>
              <a:buChar char=" "/>
              <a:defRPr sz="1700">
                <a:solidFill>
                  <a:schemeClr val="tx1"/>
                </a:solidFill>
              </a:defRPr>
            </a:lvl3pPr>
            <a:lvl4pPr marL="228594" indent="-228594">
              <a:buClr>
                <a:srgbClr val="00A199"/>
              </a:buClr>
              <a:buFont typeface="Calibri" panose="020F0502020204030204" pitchFamily="34" charset="0"/>
              <a:buChar char=" "/>
              <a:defRPr sz="1700">
                <a:solidFill>
                  <a:schemeClr val="bg1"/>
                </a:solidFill>
              </a:defRPr>
            </a:lvl4pPr>
            <a:lvl5pPr marL="228594" indent="-228594">
              <a:buClr>
                <a:srgbClr val="00A199"/>
              </a:buClr>
              <a:buFont typeface="Calibri" panose="020F0502020204030204" pitchFamily="34" charset="0"/>
              <a:buChar char=" "/>
              <a:defRPr sz="1700">
                <a:solidFill>
                  <a:schemeClr val="bg1"/>
                </a:solidFill>
              </a:defRPr>
            </a:lvl5pPr>
          </a:lstStyle>
          <a:p>
            <a:pPr lvl="0"/>
            <a:r>
              <a:rPr lang="en-US"/>
              <a:t>Section title</a:t>
            </a:r>
          </a:p>
          <a:p>
            <a:pPr lvl="1"/>
            <a:r>
              <a:rPr lang="en-US"/>
              <a:t>Extra text or content</a:t>
            </a:r>
          </a:p>
          <a:p>
            <a:pPr lvl="2"/>
            <a:r>
              <a:rPr lang="en-US"/>
              <a:t>Extra information</a:t>
            </a:r>
          </a:p>
        </p:txBody>
      </p:sp>
      <p:sp>
        <p:nvSpPr>
          <p:cNvPr id="14" name="Content Placeholder 18"/>
          <p:cNvSpPr>
            <a:spLocks noGrp="1"/>
          </p:cNvSpPr>
          <p:nvPr>
            <p:ph sz="quarter" idx="13" hasCustomPrompt="1"/>
          </p:nvPr>
        </p:nvSpPr>
        <p:spPr>
          <a:xfrm>
            <a:off x="683568" y="1892831"/>
            <a:ext cx="2088232" cy="2784309"/>
          </a:xfrm>
          <a:prstGeom prst="rect">
            <a:avLst/>
          </a:prstGeom>
        </p:spPr>
        <p:txBody>
          <a:bodyPr lIns="0" tIns="0" rIns="0" bIns="0" anchor="t" anchorCtr="0">
            <a:normAutofit/>
          </a:bodyPr>
          <a:lstStyle>
            <a:lvl1pPr marL="0" indent="0" algn="ctr">
              <a:buNone/>
              <a:defRPr sz="2000">
                <a:solidFill>
                  <a:srgbClr val="002060"/>
                </a:solidFill>
              </a:defRPr>
            </a:lvl1pPr>
          </a:lstStyle>
          <a:p>
            <a:pPr lvl="0"/>
            <a:r>
              <a:rPr lang="en-CA"/>
              <a:t>Insert icon, picture or chart</a:t>
            </a:r>
          </a:p>
        </p:txBody>
      </p:sp>
    </p:spTree>
    <p:extLst>
      <p:ext uri="{BB962C8B-B14F-4D97-AF65-F5344CB8AC3E}">
        <p14:creationId xmlns:p14="http://schemas.microsoft.com/office/powerpoint/2010/main" val="1762174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slide 2">
    <p:bg>
      <p:bgPr>
        <a:solidFill>
          <a:srgbClr val="EDF7F5"/>
        </a:solidFill>
        <a:effectLst/>
      </p:bgPr>
    </p:bg>
    <p:spTree>
      <p:nvGrpSpPr>
        <p:cNvPr id="1" name=""/>
        <p:cNvGrpSpPr/>
        <p:nvPr/>
      </p:nvGrpSpPr>
      <p:grpSpPr>
        <a:xfrm>
          <a:off x="0" y="0"/>
          <a:ext cx="0" cy="0"/>
          <a:chOff x="0" y="0"/>
          <a:chExt cx="0" cy="0"/>
        </a:xfrm>
      </p:grpSpPr>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8" name="Text Placeholder 7"/>
          <p:cNvSpPr>
            <a:spLocks noGrp="1"/>
          </p:cNvSpPr>
          <p:nvPr>
            <p:ph type="body" sz="quarter" idx="14" hasCustomPrompt="1"/>
          </p:nvPr>
        </p:nvSpPr>
        <p:spPr>
          <a:xfrm>
            <a:off x="1186954" y="1622788"/>
            <a:ext cx="7957046" cy="2259654"/>
          </a:xfrm>
          <a:prstGeom prst="rect">
            <a:avLst/>
          </a:prstGeom>
          <a:solidFill>
            <a:srgbClr val="00A199"/>
          </a:solidFill>
        </p:spPr>
        <p:txBody>
          <a:bodyPr wrap="square" lIns="180000" tIns="522000" rIns="0" bIns="522000">
            <a:spAutoFit/>
          </a:bodyPr>
          <a:lstStyle>
            <a:lvl1pPr marL="228594" indent="-228594">
              <a:lnSpc>
                <a:spcPts val="3500"/>
              </a:lnSpc>
              <a:spcBef>
                <a:spcPts val="0"/>
              </a:spcBef>
              <a:spcAft>
                <a:spcPts val="1200"/>
              </a:spcAft>
              <a:buClr>
                <a:srgbClr val="00A199"/>
              </a:buClr>
              <a:buFont typeface="Calibri" panose="020F0502020204030204" pitchFamily="34" charset="0"/>
              <a:buChar char=" "/>
              <a:defRPr sz="3500" b="0" baseline="0">
                <a:solidFill>
                  <a:schemeClr val="bg1"/>
                </a:solidFill>
              </a:defRPr>
            </a:lvl1pPr>
            <a:lvl2pPr marL="228594" indent="-228594">
              <a:lnSpc>
                <a:spcPts val="2300"/>
              </a:lnSpc>
              <a:spcBef>
                <a:spcPts val="0"/>
              </a:spcBef>
              <a:spcAft>
                <a:spcPts val="600"/>
              </a:spcAft>
              <a:buClr>
                <a:srgbClr val="00A199"/>
              </a:buClr>
              <a:buFont typeface="Calibri" panose="020F0502020204030204" pitchFamily="34" charset="0"/>
              <a:buChar char=" "/>
              <a:defRPr sz="2200" baseline="0">
                <a:solidFill>
                  <a:schemeClr val="bg1"/>
                </a:solidFill>
              </a:defRPr>
            </a:lvl2pPr>
            <a:lvl3pPr marL="228594" indent="-228594">
              <a:lnSpc>
                <a:spcPts val="1800"/>
              </a:lnSpc>
              <a:spcBef>
                <a:spcPts val="0"/>
              </a:spcBef>
              <a:spcAft>
                <a:spcPts val="600"/>
              </a:spcAft>
              <a:buClr>
                <a:srgbClr val="00A199"/>
              </a:buClr>
              <a:buFont typeface="Calibri" panose="020F0502020204030204" pitchFamily="34" charset="0"/>
              <a:buChar char=" "/>
              <a:defRPr sz="1700">
                <a:solidFill>
                  <a:schemeClr val="bg1"/>
                </a:solidFill>
              </a:defRPr>
            </a:lvl3pPr>
            <a:lvl4pPr marL="228594" indent="-228594">
              <a:buClr>
                <a:srgbClr val="00A199"/>
              </a:buClr>
              <a:buFont typeface="Calibri" panose="020F0502020204030204" pitchFamily="34" charset="0"/>
              <a:buChar char=" "/>
              <a:defRPr sz="1700">
                <a:solidFill>
                  <a:schemeClr val="bg1"/>
                </a:solidFill>
              </a:defRPr>
            </a:lvl4pPr>
            <a:lvl5pPr marL="228594" indent="-228594">
              <a:buClr>
                <a:srgbClr val="00A199"/>
              </a:buClr>
              <a:buFont typeface="Calibri" panose="020F0502020204030204" pitchFamily="34" charset="0"/>
              <a:buChar char=" "/>
              <a:defRPr sz="1700">
                <a:solidFill>
                  <a:schemeClr val="bg1"/>
                </a:solidFill>
              </a:defRPr>
            </a:lvl5pPr>
          </a:lstStyle>
          <a:p>
            <a:pPr lvl="0"/>
            <a:r>
              <a:rPr lang="en-US"/>
              <a:t>Section title</a:t>
            </a:r>
          </a:p>
          <a:p>
            <a:pPr lvl="1"/>
            <a:r>
              <a:rPr lang="en-US"/>
              <a:t>Extra text or content</a:t>
            </a:r>
          </a:p>
          <a:p>
            <a:pPr lvl="2"/>
            <a:r>
              <a:rPr lang="en-US"/>
              <a:t>Extra information</a:t>
            </a:r>
          </a:p>
        </p:txBody>
      </p:sp>
      <p:sp>
        <p:nvSpPr>
          <p:cNvPr id="5" name="Picture Placeholder 4"/>
          <p:cNvSpPr>
            <a:spLocks noGrp="1"/>
          </p:cNvSpPr>
          <p:nvPr>
            <p:ph type="pic" sz="quarter" idx="13" hasCustomPrompt="1"/>
          </p:nvPr>
        </p:nvSpPr>
        <p:spPr>
          <a:xfrm>
            <a:off x="6762153" y="490769"/>
            <a:ext cx="1481960" cy="1978124"/>
          </a:xfrm>
          <a:prstGeom prst="rect">
            <a:avLst/>
          </a:prstGeom>
        </p:spPr>
        <p:txBody>
          <a:bodyPr>
            <a:normAutofit/>
          </a:bodyPr>
          <a:lstStyle>
            <a:lvl1pPr marL="0" indent="0" algn="ctr">
              <a:buNone/>
              <a:defRPr sz="2000">
                <a:solidFill>
                  <a:srgbClr val="002060"/>
                </a:solidFill>
              </a:defRPr>
            </a:lvl1pPr>
          </a:lstStyle>
          <a:p>
            <a:r>
              <a:rPr lang="en-CA"/>
              <a:t>Insert icon</a:t>
            </a:r>
            <a:br>
              <a:rPr lang="en-CA"/>
            </a:br>
            <a:r>
              <a:rPr lang="en-CA"/>
              <a:t>if needed</a:t>
            </a:r>
          </a:p>
        </p:txBody>
      </p:sp>
    </p:spTree>
    <p:extLst>
      <p:ext uri="{BB962C8B-B14F-4D97-AF65-F5344CB8AC3E}">
        <p14:creationId xmlns:p14="http://schemas.microsoft.com/office/powerpoint/2010/main" val="2269715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isual content 1">
    <p:bg>
      <p:bgPr>
        <a:solidFill>
          <a:srgbClr val="EDF7F5"/>
        </a:solidFill>
        <a:effectLst/>
      </p:bgPr>
    </p:bg>
    <p:spTree>
      <p:nvGrpSpPr>
        <p:cNvPr id="1" name=""/>
        <p:cNvGrpSpPr/>
        <p:nvPr/>
      </p:nvGrpSpPr>
      <p:grpSpPr>
        <a:xfrm>
          <a:off x="0" y="0"/>
          <a:ext cx="0" cy="0"/>
          <a:chOff x="0" y="0"/>
          <a:chExt cx="0" cy="0"/>
        </a:xfrm>
      </p:grpSpPr>
      <p:sp>
        <p:nvSpPr>
          <p:cNvPr id="12"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3" name="Title 1"/>
          <p:cNvSpPr>
            <a:spLocks noGrp="1"/>
          </p:cNvSpPr>
          <p:nvPr>
            <p:ph type="title" hasCustomPrompt="1"/>
          </p:nvPr>
        </p:nvSpPr>
        <p:spPr>
          <a:xfrm>
            <a:off x="457200" y="580500"/>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Visual content — Slide title</a:t>
            </a:r>
            <a:endParaRPr lang="en-CA"/>
          </a:p>
        </p:txBody>
      </p:sp>
      <p:sp>
        <p:nvSpPr>
          <p:cNvPr id="7" name="Content Placeholder 18"/>
          <p:cNvSpPr>
            <a:spLocks noGrp="1"/>
          </p:cNvSpPr>
          <p:nvPr>
            <p:ph sz="quarter" idx="11" hasCustomPrompt="1"/>
          </p:nvPr>
        </p:nvSpPr>
        <p:spPr>
          <a:xfrm>
            <a:off x="1149525" y="2276872"/>
            <a:ext cx="2088232" cy="2784309"/>
          </a:xfrm>
          <a:prstGeom prst="rect">
            <a:avLst/>
          </a:prstGeom>
        </p:spPr>
        <p:txBody>
          <a:bodyPr lIns="0" tIns="0" rIns="0" bIns="0" anchor="t" anchorCtr="0">
            <a:normAutofit/>
          </a:bodyPr>
          <a:lstStyle>
            <a:lvl1pPr marL="0" indent="0" algn="ctr">
              <a:buNone/>
              <a:defRPr sz="2000">
                <a:solidFill>
                  <a:srgbClr val="002060"/>
                </a:solidFill>
              </a:defRPr>
            </a:lvl1pPr>
          </a:lstStyle>
          <a:p>
            <a:pPr lvl="0"/>
            <a:r>
              <a:rPr lang="en-CA"/>
              <a:t>Insert icon, picture or chart</a:t>
            </a:r>
          </a:p>
        </p:txBody>
      </p:sp>
      <p:sp>
        <p:nvSpPr>
          <p:cNvPr id="8" name="Text Placeholder 10"/>
          <p:cNvSpPr>
            <a:spLocks noGrp="1"/>
          </p:cNvSpPr>
          <p:nvPr>
            <p:ph type="body" sz="quarter" idx="14" hasCustomPrompt="1"/>
          </p:nvPr>
        </p:nvSpPr>
        <p:spPr>
          <a:xfrm>
            <a:off x="4448609" y="3241018"/>
            <a:ext cx="3600000" cy="1141338"/>
          </a:xfrm>
          <a:prstGeom prst="rect">
            <a:avLst/>
          </a:prstGeom>
        </p:spPr>
        <p:txBody>
          <a:bodyPr wrap="square" lIns="0" tIns="0" rIns="0" bIns="0" anchor="ctr" anchorCtr="0">
            <a:spAutoFit/>
          </a:bodyPr>
          <a:lstStyle>
            <a:lvl1pPr marL="182558" marR="0" indent="-182558" algn="l" defTabSz="914378"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rgbClr val="177784"/>
                </a:solidFill>
              </a:defRPr>
            </a:lvl1pPr>
            <a:lvl2pPr marL="358766" indent="-176209">
              <a:lnSpc>
                <a:spcPts val="2100"/>
              </a:lnSpc>
              <a:spcBef>
                <a:spcPts val="600"/>
              </a:spcBef>
              <a:spcAft>
                <a:spcPts val="600"/>
              </a:spcAft>
              <a:buFont typeface="Arial" panose="020B0604020202020204" pitchFamily="34" charset="0"/>
              <a:buChar char="•"/>
              <a:defRPr sz="1700" b="0">
                <a:solidFill>
                  <a:schemeClr val="tx1"/>
                </a:solidFill>
              </a:defRPr>
            </a:lvl2pPr>
            <a:lvl3pPr marL="355591" indent="-182558">
              <a:lnSpc>
                <a:spcPts val="2100"/>
              </a:lnSpc>
              <a:spcBef>
                <a:spcPts val="600"/>
              </a:spcBef>
              <a:spcAft>
                <a:spcPts val="600"/>
              </a:spcAft>
              <a:buFont typeface="Arial" panose="020B0604020202020204" pitchFamily="34" charset="0"/>
              <a:buChar char="•"/>
              <a:defRPr sz="1700" baseline="0"/>
            </a:lvl3pPr>
            <a:lvl4pPr marL="541325" indent="-182558">
              <a:lnSpc>
                <a:spcPts val="2100"/>
              </a:lnSpc>
              <a:spcBef>
                <a:spcPts val="600"/>
              </a:spcBef>
              <a:spcAft>
                <a:spcPts val="600"/>
              </a:spcAft>
              <a:buFont typeface="Calibri" panose="020F0502020204030204" pitchFamily="34" charset="0"/>
              <a:buChar char="‒"/>
              <a:defRPr sz="1600" baseline="0"/>
            </a:lvl4pPr>
            <a:lvl5pPr marL="541325" indent="-182558">
              <a:lnSpc>
                <a:spcPts val="2100"/>
              </a:lnSpc>
              <a:spcBef>
                <a:spcPts val="600"/>
              </a:spcBef>
              <a:spcAft>
                <a:spcPts val="600"/>
              </a:spcAft>
              <a:buFont typeface="Calibri" panose="020F0502020204030204" pitchFamily="34" charset="0"/>
              <a:buChar char="‒"/>
              <a:defRPr sz="1600" baseline="0"/>
            </a:lvl5pPr>
            <a:lvl6pPr marL="541325" indent="-182558">
              <a:lnSpc>
                <a:spcPts val="2100"/>
              </a:lnSpc>
              <a:spcBef>
                <a:spcPts val="600"/>
              </a:spcBef>
              <a:spcAft>
                <a:spcPts val="600"/>
              </a:spcAft>
              <a:buFont typeface="Calibri" panose="020F0502020204030204" pitchFamily="34" charset="0"/>
              <a:buChar char="‒"/>
              <a:defRPr sz="1600" baseline="0"/>
            </a:lvl6pPr>
            <a:lvl7pPr marL="541325" indent="-182558">
              <a:lnSpc>
                <a:spcPts val="2100"/>
              </a:lnSpc>
              <a:spcBef>
                <a:spcPts val="600"/>
              </a:spcBef>
              <a:spcAft>
                <a:spcPts val="600"/>
              </a:spcAft>
              <a:buFont typeface="Calibri" panose="020F0502020204030204" pitchFamily="34" charset="0"/>
              <a:buChar char="‒"/>
              <a:defRPr sz="1600"/>
            </a:lvl7pPr>
            <a:lvl8pPr marL="541325" indent="-182558">
              <a:lnSpc>
                <a:spcPts val="2100"/>
              </a:lnSpc>
              <a:spcBef>
                <a:spcPts val="600"/>
              </a:spcBef>
              <a:spcAft>
                <a:spcPts val="600"/>
              </a:spcAft>
              <a:buFont typeface="Calibri" panose="020F0502020204030204" pitchFamily="34" charset="0"/>
              <a:buChar char="‒"/>
              <a:defRPr sz="1600"/>
            </a:lvl8pPr>
            <a:lvl9pPr marL="3657509" indent="0">
              <a:buNone/>
              <a:defRPr/>
            </a:lvl9pPr>
          </a:lstStyle>
          <a:p>
            <a:pPr lvl="0"/>
            <a:r>
              <a:rPr lang="en-US"/>
              <a:t>Header text </a:t>
            </a:r>
          </a:p>
          <a:p>
            <a:pPr lvl="1"/>
            <a:r>
              <a:rPr lang="en-US"/>
              <a:t>Bullet 1</a:t>
            </a:r>
          </a:p>
          <a:p>
            <a:pPr lvl="2"/>
            <a:r>
              <a:rPr lang="en-US"/>
              <a:t>Bullet 2</a:t>
            </a:r>
          </a:p>
        </p:txBody>
      </p:sp>
    </p:spTree>
    <p:extLst>
      <p:ext uri="{BB962C8B-B14F-4D97-AF65-F5344CB8AC3E}">
        <p14:creationId xmlns:p14="http://schemas.microsoft.com/office/powerpoint/2010/main" val="304400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552" y="2492896"/>
            <a:ext cx="8229600" cy="1143000"/>
          </a:xfrm>
          <a:prstGeom prst="rect">
            <a:avLst/>
          </a:prstGeom>
        </p:spPr>
        <p:txBody>
          <a:bodyPr/>
          <a:lstStyle>
            <a:lvl1pPr>
              <a:defRPr/>
            </a:lvl1pPr>
          </a:lstStyle>
          <a:p>
            <a:r>
              <a:rPr lang="en-US" dirty="0"/>
              <a:t>Title</a:t>
            </a:r>
            <a:endParaRPr lang="en-CA" dirty="0"/>
          </a:p>
        </p:txBody>
      </p:sp>
    </p:spTree>
    <p:extLst>
      <p:ext uri="{BB962C8B-B14F-4D97-AF65-F5344CB8AC3E}">
        <p14:creationId xmlns:p14="http://schemas.microsoft.com/office/powerpoint/2010/main" val="5716865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isual content 2">
    <p:bg>
      <p:bgPr>
        <a:solidFill>
          <a:srgbClr val="EDF7F5"/>
        </a:solidFill>
        <a:effectLst/>
      </p:bgPr>
    </p:bg>
    <p:spTree>
      <p:nvGrpSpPr>
        <p:cNvPr id="1" name=""/>
        <p:cNvGrpSpPr/>
        <p:nvPr/>
      </p:nvGrpSpPr>
      <p:grpSpPr>
        <a:xfrm>
          <a:off x="0" y="0"/>
          <a:ext cx="0" cy="0"/>
          <a:chOff x="0" y="0"/>
          <a:chExt cx="0" cy="0"/>
        </a:xfrm>
      </p:grpSpPr>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2" name="Text Placeholder 7"/>
          <p:cNvSpPr>
            <a:spLocks noGrp="1"/>
          </p:cNvSpPr>
          <p:nvPr>
            <p:ph type="body" sz="quarter" idx="14" hasCustomPrompt="1"/>
          </p:nvPr>
        </p:nvSpPr>
        <p:spPr>
          <a:xfrm>
            <a:off x="2664" y="1787960"/>
            <a:ext cx="4068000" cy="1374796"/>
          </a:xfrm>
          <a:prstGeom prst="rect">
            <a:avLst/>
          </a:prstGeom>
          <a:solidFill>
            <a:srgbClr val="14838E"/>
          </a:solidFill>
        </p:spPr>
        <p:txBody>
          <a:bodyPr wrap="square" lIns="288000" tIns="522000" rIns="720000" bIns="522000" anchor="t" anchorCtr="0">
            <a:spAutoFit/>
          </a:bodyPr>
          <a:lstStyle>
            <a:lvl1pPr marL="228594" indent="-228594">
              <a:lnSpc>
                <a:spcPts val="2500"/>
              </a:lnSpc>
              <a:spcBef>
                <a:spcPts val="0"/>
              </a:spcBef>
              <a:spcAft>
                <a:spcPts val="1200"/>
              </a:spcAft>
              <a:buClr>
                <a:srgbClr val="00A199"/>
              </a:buClr>
              <a:buFont typeface="Calibri" panose="020F0502020204030204" pitchFamily="34" charset="0"/>
              <a:buChar char=" "/>
              <a:defRPr sz="2200" b="0" baseline="0">
                <a:solidFill>
                  <a:schemeClr val="bg1"/>
                </a:solidFill>
              </a:defRPr>
            </a:lvl1pPr>
            <a:lvl2pPr marL="228594" indent="-228594">
              <a:lnSpc>
                <a:spcPts val="2200"/>
              </a:lnSpc>
              <a:spcBef>
                <a:spcPts val="0"/>
              </a:spcBef>
              <a:spcAft>
                <a:spcPts val="600"/>
              </a:spcAft>
              <a:buClr>
                <a:srgbClr val="00A199"/>
              </a:buClr>
              <a:buFont typeface="Calibri" panose="020F0502020204030204" pitchFamily="34" charset="0"/>
              <a:buChar char=" "/>
              <a:defRPr sz="1700" baseline="0">
                <a:solidFill>
                  <a:schemeClr val="bg1"/>
                </a:solidFill>
              </a:defRPr>
            </a:lvl2pPr>
            <a:lvl3pPr marL="228594" indent="-228594">
              <a:lnSpc>
                <a:spcPts val="2200"/>
              </a:lnSpc>
              <a:spcBef>
                <a:spcPts val="0"/>
              </a:spcBef>
              <a:spcAft>
                <a:spcPts val="600"/>
              </a:spcAft>
              <a:buClr>
                <a:srgbClr val="00A199"/>
              </a:buClr>
              <a:buFont typeface="Calibri" panose="020F0502020204030204" pitchFamily="34" charset="0"/>
              <a:buChar char=" "/>
              <a:defRPr sz="1700">
                <a:solidFill>
                  <a:schemeClr val="tx1"/>
                </a:solidFill>
              </a:defRPr>
            </a:lvl3pPr>
            <a:lvl4pPr marL="228594" indent="-228594">
              <a:buClr>
                <a:srgbClr val="00A199"/>
              </a:buClr>
              <a:buFont typeface="Calibri" panose="020F0502020204030204" pitchFamily="34" charset="0"/>
              <a:buChar char=" "/>
              <a:defRPr sz="1700">
                <a:solidFill>
                  <a:schemeClr val="bg1"/>
                </a:solidFill>
              </a:defRPr>
            </a:lvl4pPr>
            <a:lvl5pPr marL="228594" indent="-228594">
              <a:buClr>
                <a:srgbClr val="00A199"/>
              </a:buClr>
              <a:buFont typeface="Calibri" panose="020F0502020204030204" pitchFamily="34" charset="0"/>
              <a:buChar char=" "/>
              <a:defRPr sz="1700">
                <a:solidFill>
                  <a:schemeClr val="bg1"/>
                </a:solidFill>
              </a:defRPr>
            </a:lvl5pPr>
          </a:lstStyle>
          <a:p>
            <a:pPr lvl="0"/>
            <a:r>
              <a:rPr lang="en-US"/>
              <a:t>Sidebar text</a:t>
            </a:r>
          </a:p>
        </p:txBody>
      </p:sp>
      <p:sp>
        <p:nvSpPr>
          <p:cNvPr id="6" name="Title 1"/>
          <p:cNvSpPr>
            <a:spLocks noGrp="1"/>
          </p:cNvSpPr>
          <p:nvPr>
            <p:ph type="title" hasCustomPrompt="1"/>
          </p:nvPr>
        </p:nvSpPr>
        <p:spPr>
          <a:xfrm>
            <a:off x="457200" y="580500"/>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Visual content -- Slide title</a:t>
            </a:r>
            <a:endParaRPr lang="en-CA"/>
          </a:p>
        </p:txBody>
      </p:sp>
      <p:sp>
        <p:nvSpPr>
          <p:cNvPr id="10" name="Text Placeholder 10"/>
          <p:cNvSpPr>
            <a:spLocks noGrp="1"/>
          </p:cNvSpPr>
          <p:nvPr>
            <p:ph type="body" sz="quarter" idx="15" hasCustomPrompt="1"/>
          </p:nvPr>
        </p:nvSpPr>
        <p:spPr>
          <a:xfrm>
            <a:off x="4448609" y="1798121"/>
            <a:ext cx="3600000" cy="1115690"/>
          </a:xfrm>
          <a:prstGeom prst="rect">
            <a:avLst/>
          </a:prstGeom>
        </p:spPr>
        <p:txBody>
          <a:bodyPr wrap="square" lIns="0" tIns="0" rIns="0" bIns="0">
            <a:spAutoFit/>
          </a:bodyPr>
          <a:lstStyle>
            <a:lvl1pPr marL="182558" marR="0" indent="-182558" algn="l" defTabSz="914378" rtl="0" eaLnBrk="1" fontAlgn="auto" latinLnBrk="0" hangingPunct="1">
              <a:lnSpc>
                <a:spcPts val="2100"/>
              </a:lnSpc>
              <a:spcBef>
                <a:spcPts val="600"/>
              </a:spcBef>
              <a:spcAft>
                <a:spcPts val="600"/>
              </a:spcAft>
              <a:buClrTx/>
              <a:buSzTx/>
              <a:buFont typeface="Calibri" panose="020F0502020204030204" pitchFamily="34" charset="0"/>
              <a:buChar char="•"/>
              <a:tabLst/>
              <a:defRPr sz="1700" b="0" baseline="0">
                <a:solidFill>
                  <a:schemeClr val="tx1"/>
                </a:solidFill>
              </a:defRPr>
            </a:lvl1pPr>
            <a:lvl2pPr marL="182558" indent="-176209">
              <a:lnSpc>
                <a:spcPts val="2100"/>
              </a:lnSpc>
              <a:spcBef>
                <a:spcPts val="600"/>
              </a:spcBef>
              <a:spcAft>
                <a:spcPts val="600"/>
              </a:spcAft>
              <a:buClrTx/>
              <a:buFont typeface="Calibri" panose="020F0502020204030204" pitchFamily="34" charset="0"/>
              <a:buChar char="•"/>
              <a:defRPr sz="1700" b="0">
                <a:solidFill>
                  <a:schemeClr val="tx1"/>
                </a:solidFill>
              </a:defRPr>
            </a:lvl2pPr>
            <a:lvl3pPr marL="182558" indent="-176209">
              <a:lnSpc>
                <a:spcPts val="2100"/>
              </a:lnSpc>
              <a:spcBef>
                <a:spcPts val="600"/>
              </a:spcBef>
              <a:spcAft>
                <a:spcPts val="600"/>
              </a:spcAft>
              <a:buClrTx/>
              <a:buFont typeface="Calibri" panose="020F0502020204030204" pitchFamily="34" charset="0"/>
              <a:buChar char="•"/>
              <a:defRPr sz="1700" baseline="0"/>
            </a:lvl3pPr>
            <a:lvl4pPr marL="541325" indent="-182558">
              <a:lnSpc>
                <a:spcPts val="2100"/>
              </a:lnSpc>
              <a:spcBef>
                <a:spcPts val="600"/>
              </a:spcBef>
              <a:spcAft>
                <a:spcPts val="600"/>
              </a:spcAft>
              <a:buFont typeface="Calibri" panose="020F0502020204030204" pitchFamily="34" charset="0"/>
              <a:buChar char="‒"/>
              <a:defRPr sz="1600" baseline="0"/>
            </a:lvl4pPr>
            <a:lvl5pPr marL="541325" indent="-182558">
              <a:lnSpc>
                <a:spcPts val="2100"/>
              </a:lnSpc>
              <a:spcBef>
                <a:spcPts val="600"/>
              </a:spcBef>
              <a:spcAft>
                <a:spcPts val="600"/>
              </a:spcAft>
              <a:buFont typeface="Calibri" panose="020F0502020204030204" pitchFamily="34" charset="0"/>
              <a:buChar char="‒"/>
              <a:defRPr sz="1600" baseline="0"/>
            </a:lvl5pPr>
            <a:lvl6pPr marL="541325" indent="-182558">
              <a:lnSpc>
                <a:spcPts val="2100"/>
              </a:lnSpc>
              <a:spcBef>
                <a:spcPts val="600"/>
              </a:spcBef>
              <a:spcAft>
                <a:spcPts val="600"/>
              </a:spcAft>
              <a:buFont typeface="Calibri" panose="020F0502020204030204" pitchFamily="34" charset="0"/>
              <a:buChar char="‒"/>
              <a:defRPr sz="1600" baseline="0"/>
            </a:lvl6pPr>
            <a:lvl7pPr marL="541325" indent="-182558">
              <a:lnSpc>
                <a:spcPts val="2100"/>
              </a:lnSpc>
              <a:spcBef>
                <a:spcPts val="600"/>
              </a:spcBef>
              <a:spcAft>
                <a:spcPts val="600"/>
              </a:spcAft>
              <a:buFont typeface="Calibri" panose="020F0502020204030204" pitchFamily="34" charset="0"/>
              <a:buChar char="‒"/>
              <a:defRPr sz="1600"/>
            </a:lvl7pPr>
            <a:lvl8pPr marL="541325" indent="-182558">
              <a:lnSpc>
                <a:spcPts val="2100"/>
              </a:lnSpc>
              <a:spcBef>
                <a:spcPts val="600"/>
              </a:spcBef>
              <a:spcAft>
                <a:spcPts val="600"/>
              </a:spcAft>
              <a:buFont typeface="Calibri" panose="020F0502020204030204" pitchFamily="34" charset="0"/>
              <a:buChar char="‒"/>
              <a:defRPr sz="1600"/>
            </a:lvl8pPr>
            <a:lvl9pPr marL="3657509" indent="0">
              <a:buNone/>
              <a:defRPr/>
            </a:lvl9pPr>
          </a:lstStyle>
          <a:p>
            <a:pPr lvl="0"/>
            <a:r>
              <a:rPr lang="en-US"/>
              <a:t>Bullet 1</a:t>
            </a:r>
          </a:p>
          <a:p>
            <a:pPr lvl="1"/>
            <a:r>
              <a:rPr lang="en-US"/>
              <a:t>Bullet 2</a:t>
            </a:r>
          </a:p>
          <a:p>
            <a:pPr lvl="2"/>
            <a:r>
              <a:rPr lang="en-US"/>
              <a:t>Bullet 3</a:t>
            </a:r>
          </a:p>
        </p:txBody>
      </p:sp>
    </p:spTree>
    <p:extLst>
      <p:ext uri="{BB962C8B-B14F-4D97-AF65-F5344CB8AC3E}">
        <p14:creationId xmlns:p14="http://schemas.microsoft.com/office/powerpoint/2010/main" val="39854570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isual Break 01">
    <p:bg>
      <p:bgPr>
        <a:solidFill>
          <a:srgbClr val="EDF7F5"/>
        </a:solidFill>
        <a:effectLst/>
      </p:bgPr>
    </p:bg>
    <p:spTree>
      <p:nvGrpSpPr>
        <p:cNvPr id="1" name=""/>
        <p:cNvGrpSpPr/>
        <p:nvPr/>
      </p:nvGrpSpPr>
      <p:grpSpPr>
        <a:xfrm>
          <a:off x="0" y="0"/>
          <a:ext cx="0" cy="0"/>
          <a:chOff x="0" y="0"/>
          <a:chExt cx="0" cy="0"/>
        </a:xfrm>
      </p:grpSpPr>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2" name="Text Placeholder 7"/>
          <p:cNvSpPr>
            <a:spLocks noGrp="1"/>
          </p:cNvSpPr>
          <p:nvPr>
            <p:ph type="body" sz="quarter" idx="14" hasCustomPrompt="1"/>
          </p:nvPr>
        </p:nvSpPr>
        <p:spPr>
          <a:xfrm>
            <a:off x="3900304" y="2378019"/>
            <a:ext cx="5243696" cy="1810813"/>
          </a:xfrm>
          <a:prstGeom prst="rect">
            <a:avLst/>
          </a:prstGeom>
          <a:solidFill>
            <a:srgbClr val="00A199"/>
          </a:solidFill>
        </p:spPr>
        <p:txBody>
          <a:bodyPr wrap="square" lIns="288000" tIns="522000" rIns="1260000" bIns="522000" anchor="ctr" anchorCtr="0">
            <a:spAutoFit/>
          </a:bodyPr>
          <a:lstStyle>
            <a:lvl1pPr marL="228594" indent="-228594">
              <a:lnSpc>
                <a:spcPts val="2500"/>
              </a:lnSpc>
              <a:spcBef>
                <a:spcPts val="0"/>
              </a:spcBef>
              <a:spcAft>
                <a:spcPts val="1200"/>
              </a:spcAft>
              <a:buClr>
                <a:srgbClr val="00A199"/>
              </a:buClr>
              <a:buFont typeface="Calibri" panose="020F0502020204030204" pitchFamily="34" charset="0"/>
              <a:buChar char=" "/>
              <a:defRPr sz="2200" b="0" baseline="0">
                <a:solidFill>
                  <a:schemeClr val="bg1"/>
                </a:solidFill>
              </a:defRPr>
            </a:lvl1pPr>
            <a:lvl2pPr marL="228594" indent="-228594">
              <a:lnSpc>
                <a:spcPts val="2200"/>
              </a:lnSpc>
              <a:spcBef>
                <a:spcPts val="0"/>
              </a:spcBef>
              <a:spcAft>
                <a:spcPts val="600"/>
              </a:spcAft>
              <a:buClr>
                <a:srgbClr val="00A199"/>
              </a:buClr>
              <a:buFont typeface="Calibri" panose="020F0502020204030204" pitchFamily="34" charset="0"/>
              <a:buChar char=" "/>
              <a:defRPr sz="1700" baseline="0">
                <a:solidFill>
                  <a:schemeClr val="bg1"/>
                </a:solidFill>
              </a:defRPr>
            </a:lvl2pPr>
            <a:lvl3pPr marL="228594" indent="-228594">
              <a:lnSpc>
                <a:spcPts val="2200"/>
              </a:lnSpc>
              <a:spcBef>
                <a:spcPts val="0"/>
              </a:spcBef>
              <a:spcAft>
                <a:spcPts val="600"/>
              </a:spcAft>
              <a:buClr>
                <a:srgbClr val="00A199"/>
              </a:buClr>
              <a:buFont typeface="Calibri" panose="020F0502020204030204" pitchFamily="34" charset="0"/>
              <a:buChar char=" "/>
              <a:defRPr sz="1700">
                <a:solidFill>
                  <a:schemeClr val="tx1"/>
                </a:solidFill>
              </a:defRPr>
            </a:lvl3pPr>
            <a:lvl4pPr marL="228594" indent="-228594">
              <a:buClr>
                <a:srgbClr val="00A199"/>
              </a:buClr>
              <a:buFont typeface="Calibri" panose="020F0502020204030204" pitchFamily="34" charset="0"/>
              <a:buChar char=" "/>
              <a:defRPr sz="1700">
                <a:solidFill>
                  <a:schemeClr val="bg1"/>
                </a:solidFill>
              </a:defRPr>
            </a:lvl4pPr>
            <a:lvl5pPr marL="228594" indent="-228594">
              <a:buClr>
                <a:srgbClr val="00A199"/>
              </a:buClr>
              <a:buFont typeface="Calibri" panose="020F0502020204030204" pitchFamily="34" charset="0"/>
              <a:buChar char=" "/>
              <a:defRPr sz="1700">
                <a:solidFill>
                  <a:schemeClr val="bg1"/>
                </a:solidFill>
              </a:defRPr>
            </a:lvl5pPr>
          </a:lstStyle>
          <a:p>
            <a:pPr lvl="0"/>
            <a:r>
              <a:rPr lang="en-US"/>
              <a:t>Visual break — Header text</a:t>
            </a:r>
          </a:p>
          <a:p>
            <a:pPr lvl="1"/>
            <a:r>
              <a:rPr lang="en-US"/>
              <a:t>Extra text or content</a:t>
            </a:r>
          </a:p>
        </p:txBody>
      </p:sp>
      <p:sp>
        <p:nvSpPr>
          <p:cNvPr id="15" name="Content Placeholder 18"/>
          <p:cNvSpPr>
            <a:spLocks noGrp="1"/>
          </p:cNvSpPr>
          <p:nvPr>
            <p:ph sz="quarter" idx="13" hasCustomPrompt="1"/>
          </p:nvPr>
        </p:nvSpPr>
        <p:spPr>
          <a:xfrm>
            <a:off x="683568" y="1892831"/>
            <a:ext cx="2088232" cy="2784309"/>
          </a:xfrm>
          <a:prstGeom prst="rect">
            <a:avLst/>
          </a:prstGeom>
        </p:spPr>
        <p:txBody>
          <a:bodyPr lIns="0" tIns="0" rIns="0" bIns="0" anchor="t" anchorCtr="0">
            <a:normAutofit/>
          </a:bodyPr>
          <a:lstStyle>
            <a:lvl1pPr marL="0" indent="0" algn="ctr">
              <a:buNone/>
              <a:defRPr sz="2000">
                <a:solidFill>
                  <a:srgbClr val="002060"/>
                </a:solidFill>
              </a:defRPr>
            </a:lvl1pPr>
          </a:lstStyle>
          <a:p>
            <a:pPr lvl="0"/>
            <a:r>
              <a:rPr lang="en-CA"/>
              <a:t>Insert icon, picture or chart</a:t>
            </a:r>
          </a:p>
        </p:txBody>
      </p:sp>
    </p:spTree>
    <p:extLst>
      <p:ext uri="{BB962C8B-B14F-4D97-AF65-F5344CB8AC3E}">
        <p14:creationId xmlns:p14="http://schemas.microsoft.com/office/powerpoint/2010/main" val="14518805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sual Break 02">
    <p:bg>
      <p:bgPr>
        <a:solidFill>
          <a:srgbClr val="EDF7F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3473450" cy="6858000"/>
          </a:xfrm>
          <a:prstGeom prst="rect">
            <a:avLst/>
          </a:prstGeom>
          <a:solidFill>
            <a:srgbClr val="CFE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8" name="Text Placeholder 10"/>
          <p:cNvSpPr>
            <a:spLocks noGrp="1"/>
          </p:cNvSpPr>
          <p:nvPr>
            <p:ph type="body" sz="quarter" idx="14" hasCustomPrompt="1"/>
          </p:nvPr>
        </p:nvSpPr>
        <p:spPr>
          <a:xfrm>
            <a:off x="4448609" y="1220756"/>
            <a:ext cx="3600000" cy="1154162"/>
          </a:xfrm>
          <a:prstGeom prst="rect">
            <a:avLst/>
          </a:prstGeom>
        </p:spPr>
        <p:txBody>
          <a:bodyPr wrap="square" lIns="0" tIns="0" rIns="0" bIns="0">
            <a:spAutoFit/>
          </a:bodyPr>
          <a:lstStyle>
            <a:lvl1pPr marL="182558" marR="0" indent="-182558" algn="l" defTabSz="914378"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rgbClr val="177784"/>
                </a:solidFill>
              </a:defRPr>
            </a:lvl1pPr>
            <a:lvl2pPr marL="358766" indent="-176209">
              <a:lnSpc>
                <a:spcPts val="2100"/>
              </a:lnSpc>
              <a:spcBef>
                <a:spcPts val="600"/>
              </a:spcBef>
              <a:spcAft>
                <a:spcPts val="600"/>
              </a:spcAft>
              <a:buFont typeface="Arial" panose="020B0604020202020204" pitchFamily="34" charset="0"/>
              <a:buChar char="•"/>
              <a:defRPr sz="1700" b="0">
                <a:solidFill>
                  <a:schemeClr val="tx1"/>
                </a:solidFill>
              </a:defRPr>
            </a:lvl2pPr>
            <a:lvl3pPr marL="355591" indent="-182558">
              <a:lnSpc>
                <a:spcPts val="2200"/>
              </a:lnSpc>
              <a:spcBef>
                <a:spcPts val="600"/>
              </a:spcBef>
              <a:spcAft>
                <a:spcPts val="600"/>
              </a:spcAft>
              <a:buFont typeface="Arial" panose="020B0604020202020204" pitchFamily="34" charset="0"/>
              <a:buChar char="•"/>
              <a:defRPr sz="1700" baseline="0"/>
            </a:lvl3pPr>
            <a:lvl4pPr marL="541325" indent="-182558">
              <a:lnSpc>
                <a:spcPts val="2100"/>
              </a:lnSpc>
              <a:spcBef>
                <a:spcPts val="600"/>
              </a:spcBef>
              <a:spcAft>
                <a:spcPts val="600"/>
              </a:spcAft>
              <a:buFont typeface="Calibri" panose="020F0502020204030204" pitchFamily="34" charset="0"/>
              <a:buChar char="‒"/>
              <a:defRPr sz="1600" baseline="0"/>
            </a:lvl4pPr>
            <a:lvl5pPr marL="541325" indent="-182558">
              <a:lnSpc>
                <a:spcPts val="2100"/>
              </a:lnSpc>
              <a:spcBef>
                <a:spcPts val="600"/>
              </a:spcBef>
              <a:spcAft>
                <a:spcPts val="600"/>
              </a:spcAft>
              <a:buFont typeface="Calibri" panose="020F0502020204030204" pitchFamily="34" charset="0"/>
              <a:buChar char="‒"/>
              <a:defRPr sz="1600" baseline="0"/>
            </a:lvl5pPr>
            <a:lvl6pPr marL="541325" indent="-182558">
              <a:lnSpc>
                <a:spcPts val="2100"/>
              </a:lnSpc>
              <a:spcBef>
                <a:spcPts val="600"/>
              </a:spcBef>
              <a:spcAft>
                <a:spcPts val="600"/>
              </a:spcAft>
              <a:buFont typeface="Calibri" panose="020F0502020204030204" pitchFamily="34" charset="0"/>
              <a:buChar char="‒"/>
              <a:defRPr sz="1600" baseline="0"/>
            </a:lvl6pPr>
            <a:lvl7pPr marL="541325" indent="-182558">
              <a:lnSpc>
                <a:spcPts val="2100"/>
              </a:lnSpc>
              <a:spcBef>
                <a:spcPts val="600"/>
              </a:spcBef>
              <a:spcAft>
                <a:spcPts val="600"/>
              </a:spcAft>
              <a:buFont typeface="Calibri" panose="020F0502020204030204" pitchFamily="34" charset="0"/>
              <a:buChar char="‒"/>
              <a:defRPr sz="1600"/>
            </a:lvl7pPr>
            <a:lvl8pPr marL="541325" indent="-182558">
              <a:lnSpc>
                <a:spcPts val="2100"/>
              </a:lnSpc>
              <a:spcBef>
                <a:spcPts val="600"/>
              </a:spcBef>
              <a:spcAft>
                <a:spcPts val="600"/>
              </a:spcAft>
              <a:buFont typeface="Calibri" panose="020F0502020204030204" pitchFamily="34" charset="0"/>
              <a:buChar char="‒"/>
              <a:defRPr sz="1600"/>
            </a:lvl8pPr>
            <a:lvl9pPr marL="3657509" indent="0">
              <a:buNone/>
              <a:defRPr/>
            </a:lvl9pPr>
          </a:lstStyle>
          <a:p>
            <a:pPr lvl="0"/>
            <a:r>
              <a:rPr lang="en-US"/>
              <a:t>Visual break — Header text </a:t>
            </a:r>
          </a:p>
          <a:p>
            <a:pPr lvl="1"/>
            <a:r>
              <a:rPr lang="en-US"/>
              <a:t>Bullet 1</a:t>
            </a:r>
          </a:p>
          <a:p>
            <a:pPr lvl="2"/>
            <a:r>
              <a:rPr lang="en-US"/>
              <a:t>Bullet 2</a:t>
            </a:r>
          </a:p>
        </p:txBody>
      </p:sp>
      <p:sp>
        <p:nvSpPr>
          <p:cNvPr id="10" name="Content Placeholder 18"/>
          <p:cNvSpPr>
            <a:spLocks noGrp="1"/>
          </p:cNvSpPr>
          <p:nvPr>
            <p:ph sz="quarter" idx="13" hasCustomPrompt="1"/>
          </p:nvPr>
        </p:nvSpPr>
        <p:spPr>
          <a:xfrm>
            <a:off x="683568" y="1892831"/>
            <a:ext cx="2088232" cy="2784309"/>
          </a:xfrm>
          <a:prstGeom prst="rect">
            <a:avLst/>
          </a:prstGeom>
        </p:spPr>
        <p:txBody>
          <a:bodyPr lIns="0" tIns="0" rIns="0" bIns="0" anchor="t" anchorCtr="0">
            <a:normAutofit/>
          </a:bodyPr>
          <a:lstStyle>
            <a:lvl1pPr marL="0" indent="0" algn="ctr">
              <a:buNone/>
              <a:defRPr sz="2000">
                <a:solidFill>
                  <a:srgbClr val="002060"/>
                </a:solidFill>
              </a:defRPr>
            </a:lvl1pPr>
          </a:lstStyle>
          <a:p>
            <a:pPr lvl="0"/>
            <a:r>
              <a:rPr lang="en-CA"/>
              <a:t>Insert icon, picture or chart</a:t>
            </a:r>
          </a:p>
        </p:txBody>
      </p:sp>
    </p:spTree>
    <p:extLst>
      <p:ext uri="{BB962C8B-B14F-4D97-AF65-F5344CB8AC3E}">
        <p14:creationId xmlns:p14="http://schemas.microsoft.com/office/powerpoint/2010/main" val="37395685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rgbClr val="EDF7F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4929" y="1003845"/>
            <a:ext cx="3971552" cy="4555753"/>
          </a:xfrm>
          <a:prstGeom prst="rect">
            <a:avLst/>
          </a:prstGeom>
          <a:noFill/>
          <a:ln>
            <a:noFill/>
          </a:ln>
        </p:spPr>
      </p:pic>
    </p:spTree>
    <p:extLst>
      <p:ext uri="{BB962C8B-B14F-4D97-AF65-F5344CB8AC3E}">
        <p14:creationId xmlns:p14="http://schemas.microsoft.com/office/powerpoint/2010/main" val="16225867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Questions">
    <p:bg>
      <p:bgPr>
        <a:solidFill>
          <a:srgbClr val="EDF7F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176" y="1003845"/>
            <a:ext cx="3971057" cy="4555753"/>
          </a:xfrm>
          <a:prstGeom prst="rect">
            <a:avLst/>
          </a:prstGeom>
          <a:noFill/>
          <a:ln>
            <a:noFill/>
          </a:ln>
        </p:spPr>
      </p:pic>
    </p:spTree>
    <p:extLst>
      <p:ext uri="{BB962C8B-B14F-4D97-AF65-F5344CB8AC3E}">
        <p14:creationId xmlns:p14="http://schemas.microsoft.com/office/powerpoint/2010/main" val="9473736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clusion slide">
    <p:bg>
      <p:bgPr>
        <a:solidFill>
          <a:srgbClr val="EDF7F5"/>
        </a:solidFill>
        <a:effectLst/>
      </p:bgPr>
    </p:bg>
    <p:spTree>
      <p:nvGrpSpPr>
        <p:cNvPr id="1" name=""/>
        <p:cNvGrpSpPr/>
        <p:nvPr/>
      </p:nvGrpSpPr>
      <p:grpSpPr>
        <a:xfrm>
          <a:off x="0" y="0"/>
          <a:ext cx="0" cy="0"/>
          <a:chOff x="0" y="0"/>
          <a:chExt cx="0" cy="0"/>
        </a:xfrm>
      </p:grpSpPr>
      <p:sp>
        <p:nvSpPr>
          <p:cNvPr id="3" name="Rectangle 2"/>
          <p:cNvSpPr/>
          <p:nvPr userDrawn="1"/>
        </p:nvSpPr>
        <p:spPr>
          <a:xfrm>
            <a:off x="8381503" y="6187910"/>
            <a:ext cx="755576" cy="672075"/>
          </a:xfrm>
          <a:prstGeom prst="rect">
            <a:avLst/>
          </a:prstGeom>
          <a:solidFill>
            <a:srgbClr val="ED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1720" y="2788197"/>
            <a:ext cx="4975908" cy="928836"/>
          </a:xfrm>
          <a:prstGeom prst="rect">
            <a:avLst/>
          </a:prstGeom>
          <a:noFill/>
          <a:ln>
            <a:noFill/>
          </a:ln>
        </p:spPr>
      </p:pic>
      <p:sp>
        <p:nvSpPr>
          <p:cNvPr id="5" name="TextBox 4"/>
          <p:cNvSpPr txBox="1"/>
          <p:nvPr userDrawn="1"/>
        </p:nvSpPr>
        <p:spPr>
          <a:xfrm>
            <a:off x="7862325" y="6091222"/>
            <a:ext cx="1234440" cy="584775"/>
          </a:xfrm>
          <a:prstGeom prst="rect">
            <a:avLst/>
          </a:prstGeom>
          <a:noFill/>
        </p:spPr>
        <p:txBody>
          <a:bodyPr wrap="none" rtlCol="0">
            <a:spAutoFit/>
          </a:bodyPr>
          <a:lstStyle/>
          <a:p>
            <a:pPr algn="ctr"/>
            <a:r>
              <a:rPr lang="en-CA" sz="3200">
                <a:solidFill>
                  <a:srgbClr val="365254"/>
                </a:solidFill>
              </a:rPr>
              <a:t>cihi.ca</a:t>
            </a:r>
          </a:p>
        </p:txBody>
      </p:sp>
      <p:sp>
        <p:nvSpPr>
          <p:cNvPr id="7" name="TextBox 6"/>
          <p:cNvSpPr txBox="1"/>
          <p:nvPr userDrawn="1"/>
        </p:nvSpPr>
        <p:spPr bwMode="blackWhite">
          <a:xfrm>
            <a:off x="0" y="6200613"/>
            <a:ext cx="7822168" cy="660145"/>
          </a:xfrm>
          <a:prstGeom prst="rect">
            <a:avLst/>
          </a:prstGeom>
          <a:solidFill>
            <a:srgbClr val="00A199"/>
          </a:solidFill>
        </p:spPr>
        <p:txBody>
          <a:bodyPr wrap="square" lIns="72000" tIns="108000" rIns="198000" bIns="108000" rtlCol="0" anchor="ctr" anchorCtr="0">
            <a:noAutofit/>
          </a:bodyPr>
          <a:lstStyle/>
          <a:p>
            <a:pPr algn="r">
              <a:tabLst>
                <a:tab pos="1257269" algn="l"/>
              </a:tabLst>
            </a:pPr>
            <a:endParaRPr lang="en-CA" sz="1800">
              <a:solidFill>
                <a:schemeClr val="bg1"/>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8357" y="6392631"/>
            <a:ext cx="266355" cy="288000"/>
          </a:xfrm>
          <a:prstGeom prst="rect">
            <a:avLst/>
          </a:prstGeom>
        </p:spPr>
      </p:pic>
    </p:spTree>
    <p:extLst>
      <p:ext uri="{BB962C8B-B14F-4D97-AF65-F5344CB8AC3E}">
        <p14:creationId xmlns:p14="http://schemas.microsoft.com/office/powerpoint/2010/main" val="36995298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9E54-82BF-9AE3-7476-3A5867C8B140}"/>
              </a:ext>
            </a:extLst>
          </p:cNvPr>
          <p:cNvSpPr>
            <a:spLocks noGrp="1"/>
          </p:cNvSpPr>
          <p:nvPr>
            <p:ph type="ctrTitle"/>
          </p:nvPr>
        </p:nvSpPr>
        <p:spPr>
          <a:xfrm>
            <a:off x="1143000" y="3086770"/>
            <a:ext cx="6858000" cy="423193"/>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2CB0E849-441A-F388-31B6-71EF5D16536B}"/>
              </a:ext>
            </a:extLst>
          </p:cNvPr>
          <p:cNvSpPr>
            <a:spLocks noGrp="1"/>
          </p:cNvSpPr>
          <p:nvPr>
            <p:ph type="subTitle" idx="1"/>
          </p:nvPr>
        </p:nvSpPr>
        <p:spPr>
          <a:xfrm>
            <a:off x="1143000" y="3602037"/>
            <a:ext cx="6858000" cy="269304"/>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2699B9F-8DEF-646B-0CE0-00F38272A999}"/>
              </a:ext>
            </a:extLst>
          </p:cNvPr>
          <p:cNvSpPr>
            <a:spLocks noGrp="1"/>
          </p:cNvSpPr>
          <p:nvPr>
            <p:ph type="dt" sz="half" idx="10"/>
          </p:nvPr>
        </p:nvSpPr>
        <p:spPr/>
        <p:txBody>
          <a:bodyPr/>
          <a:lstStyle/>
          <a:p>
            <a:fld id="{C725CBA6-CB25-7841-9CD4-C4D86F29D092}" type="datetimeFigureOut">
              <a:rPr lang="en-US" smtClean="0"/>
              <a:t>9/9/2024</a:t>
            </a:fld>
            <a:endParaRPr lang="en-US"/>
          </a:p>
        </p:txBody>
      </p:sp>
      <p:sp>
        <p:nvSpPr>
          <p:cNvPr id="5" name="Footer Placeholder 4">
            <a:extLst>
              <a:ext uri="{FF2B5EF4-FFF2-40B4-BE49-F238E27FC236}">
                <a16:creationId xmlns:a16="http://schemas.microsoft.com/office/drawing/2014/main" id="{9DD40748-BF9A-1506-15D6-815745906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4E406-2D54-ED23-BE46-FF0091C3E18B}"/>
              </a:ext>
            </a:extLst>
          </p:cNvPr>
          <p:cNvSpPr>
            <a:spLocks noGrp="1"/>
          </p:cNvSpPr>
          <p:nvPr>
            <p:ph type="sldNum" sz="quarter" idx="12"/>
          </p:nvPr>
        </p:nvSpPr>
        <p:spPr/>
        <p:txBody>
          <a:bodyPr/>
          <a:lstStyle/>
          <a:p>
            <a:fld id="{9BA76590-2DE1-E846-AF89-94D6F747895D}" type="slidenum">
              <a:rPr lang="en-US" smtClean="0"/>
              <a:t>‹#›</a:t>
            </a:fld>
            <a:endParaRPr lang="en-US"/>
          </a:p>
        </p:txBody>
      </p:sp>
    </p:spTree>
    <p:extLst>
      <p:ext uri="{BB962C8B-B14F-4D97-AF65-F5344CB8AC3E}">
        <p14:creationId xmlns:p14="http://schemas.microsoft.com/office/powerpoint/2010/main" val="39155212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542B3-0D63-4992-AA7E-A1FA87F93F72}"/>
              </a:ext>
            </a:extLst>
          </p:cNvPr>
          <p:cNvSpPr>
            <a:spLocks noGrp="1"/>
          </p:cNvSpPr>
          <p:nvPr>
            <p:ph type="title"/>
          </p:nvPr>
        </p:nvSpPr>
        <p:spPr>
          <a:xfrm>
            <a:off x="457200" y="586781"/>
            <a:ext cx="8229600" cy="423193"/>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ABE5AB2-A0F6-47B6-B634-66FA0EE7CF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B2FFF5D-36F2-4434-92D1-533ABD3C7D97}"/>
              </a:ext>
            </a:extLst>
          </p:cNvPr>
          <p:cNvSpPr>
            <a:spLocks noGrp="1"/>
          </p:cNvSpPr>
          <p:nvPr>
            <p:ph type="dt" sz="half" idx="10"/>
          </p:nvPr>
        </p:nvSpPr>
        <p:spPr/>
        <p:txBody>
          <a:bodyPr/>
          <a:lstStyle/>
          <a:p>
            <a:fld id="{9EF7C7FC-EA95-46AF-89E3-A91D193199D5}" type="datetimeFigureOut">
              <a:rPr lang="en-CA" smtClean="0"/>
              <a:t>2024-09-09</a:t>
            </a:fld>
            <a:endParaRPr lang="en-CA"/>
          </a:p>
        </p:txBody>
      </p:sp>
      <p:sp>
        <p:nvSpPr>
          <p:cNvPr id="5" name="Footer Placeholder 4">
            <a:extLst>
              <a:ext uri="{FF2B5EF4-FFF2-40B4-BE49-F238E27FC236}">
                <a16:creationId xmlns:a16="http://schemas.microsoft.com/office/drawing/2014/main" id="{1DFA9762-26D0-490A-B7F2-6E8F5363636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3FEE58C-3482-4C17-AFBD-89830C548EEB}"/>
              </a:ext>
            </a:extLst>
          </p:cNvPr>
          <p:cNvSpPr>
            <a:spLocks noGrp="1"/>
          </p:cNvSpPr>
          <p:nvPr>
            <p:ph type="sldNum" sz="quarter" idx="12"/>
          </p:nvPr>
        </p:nvSpPr>
        <p:spPr/>
        <p:txBody>
          <a:bodyPr/>
          <a:lstStyle/>
          <a:p>
            <a:fld id="{BAD62309-CBC9-4F2E-8A09-7465E15B4679}" type="slidenum">
              <a:rPr lang="en-CA" smtClean="0"/>
              <a:t>‹#›</a:t>
            </a:fld>
            <a:endParaRPr lang="en-CA"/>
          </a:p>
        </p:txBody>
      </p:sp>
    </p:spTree>
    <p:extLst>
      <p:ext uri="{BB962C8B-B14F-4D97-AF65-F5344CB8AC3E}">
        <p14:creationId xmlns:p14="http://schemas.microsoft.com/office/powerpoint/2010/main" val="32397771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970463-2E5F-40DD-8EB5-C5C0EB067468}"/>
              </a:ext>
            </a:extLst>
          </p:cNvPr>
          <p:cNvSpPr/>
          <p:nvPr userDrawn="1"/>
        </p:nvSpPr>
        <p:spPr>
          <a:xfrm>
            <a:off x="1" y="6461357"/>
            <a:ext cx="9144000" cy="396644"/>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ln>
                <a:solidFill>
                  <a:srgbClr val="5AB7B2"/>
                </a:solidFill>
              </a:ln>
              <a:solidFill>
                <a:srgbClr val="5AB7B2"/>
              </a:solidFill>
            </a:endParaRPr>
          </a:p>
        </p:txBody>
      </p:sp>
      <p:sp>
        <p:nvSpPr>
          <p:cNvPr id="6" name="Isosceles Triangle 5">
            <a:extLst>
              <a:ext uri="{FF2B5EF4-FFF2-40B4-BE49-F238E27FC236}">
                <a16:creationId xmlns:a16="http://schemas.microsoft.com/office/drawing/2014/main" id="{16BEF812-BDAD-4670-A64B-7E4F665B3ACC}"/>
              </a:ext>
            </a:extLst>
          </p:cNvPr>
          <p:cNvSpPr/>
          <p:nvPr userDrawn="1"/>
        </p:nvSpPr>
        <p:spPr>
          <a:xfrm flipV="1">
            <a:off x="667632" y="6448361"/>
            <a:ext cx="220153" cy="210980"/>
          </a:xfrm>
          <a:prstGeom prst="triangl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baseline="0" dirty="0"/>
          </a:p>
        </p:txBody>
      </p:sp>
      <p:sp>
        <p:nvSpPr>
          <p:cNvPr id="9" name="TextBox 8"/>
          <p:cNvSpPr txBox="1"/>
          <p:nvPr userDrawn="1"/>
        </p:nvSpPr>
        <p:spPr>
          <a:xfrm>
            <a:off x="4964104" y="6484781"/>
            <a:ext cx="4432721" cy="253914"/>
          </a:xfrm>
          <a:prstGeom prst="rect">
            <a:avLst/>
          </a:prstGeom>
          <a:noFill/>
        </p:spPr>
        <p:txBody>
          <a:bodyPr wrap="square" lIns="68577" tIns="34289" rIns="68577" bIns="34289" rtlCol="0">
            <a:spAutoFit/>
          </a:bodyPr>
          <a:lstStyle/>
          <a:p>
            <a:pPr defTabSz="685749"/>
            <a:r>
              <a:rPr lang="en-CA" sz="1200" dirty="0">
                <a:solidFill>
                  <a:prstClr val="white"/>
                </a:solidFill>
              </a:rPr>
              <a:t>www.ChoosingWiselyCanada.org   |   @ChooseWiselyCA</a:t>
            </a:r>
          </a:p>
        </p:txBody>
      </p:sp>
    </p:spTree>
    <p:extLst>
      <p:ext uri="{BB962C8B-B14F-4D97-AF65-F5344CB8AC3E}">
        <p14:creationId xmlns:p14="http://schemas.microsoft.com/office/powerpoint/2010/main" val="33506947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185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065C-9D1C-E1FD-8CF7-49C0663C9DDF}"/>
              </a:ext>
            </a:extLst>
          </p:cNvPr>
          <p:cNvSpPr>
            <a:spLocks noGrp="1"/>
          </p:cNvSpPr>
          <p:nvPr>
            <p:ph type="ctrTitle"/>
          </p:nvPr>
        </p:nvSpPr>
        <p:spPr>
          <a:xfrm>
            <a:off x="601980" y="2722563"/>
            <a:ext cx="6858000" cy="2387600"/>
          </a:xfrm>
        </p:spPr>
        <p:txBody>
          <a:bodyPr anchor="b"/>
          <a:lstStyle>
            <a:lvl1pPr algn="l">
              <a:defRPr sz="4500" b="1">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99A2275-B911-C434-2529-FC251FD822DA}"/>
              </a:ext>
            </a:extLst>
          </p:cNvPr>
          <p:cNvSpPr>
            <a:spLocks noGrp="1"/>
          </p:cNvSpPr>
          <p:nvPr>
            <p:ph type="subTitle" idx="1"/>
          </p:nvPr>
        </p:nvSpPr>
        <p:spPr>
          <a:xfrm>
            <a:off x="746760" y="5202238"/>
            <a:ext cx="6713220" cy="1655762"/>
          </a:xfrm>
        </p:spPr>
        <p:txBody>
          <a:bodyPr/>
          <a:lstStyle>
            <a:lvl1pPr marL="0" indent="0" algn="l">
              <a:buNone/>
              <a:defRPr sz="1800" b="0" i="0">
                <a:latin typeface="Calibri Light" panose="020F0302020204030204" pitchFamily="34" charset="0"/>
                <a:cs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882614814"/>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Box 5"/>
          <p:cNvSpPr txBox="1"/>
          <p:nvPr userDrawn="1"/>
        </p:nvSpPr>
        <p:spPr bwMode="blackWhite">
          <a:xfrm>
            <a:off x="0" y="6202225"/>
            <a:ext cx="7812360" cy="660145"/>
          </a:xfrm>
          <a:prstGeom prst="rect">
            <a:avLst/>
          </a:prstGeom>
          <a:solidFill>
            <a:srgbClr val="00A199"/>
          </a:solidFill>
        </p:spPr>
        <p:txBody>
          <a:bodyPr wrap="square" lIns="72000" tIns="108000" rIns="198000" bIns="108000" rtlCol="0" anchor="ctr" anchorCtr="0">
            <a:noAutofit/>
          </a:bodyPr>
          <a:lstStyle/>
          <a:p>
            <a:pPr algn="r">
              <a:tabLst>
                <a:tab pos="1257269" algn="l"/>
              </a:tabLst>
            </a:pPr>
            <a:endParaRPr lang="en-CA" sz="1800">
              <a:solidFill>
                <a:schemeClr val="bg1"/>
              </a:solidFill>
            </a:endParaRPr>
          </a:p>
        </p:txBody>
      </p:sp>
      <p:sp>
        <p:nvSpPr>
          <p:cNvPr id="13" name="TextBox 12"/>
          <p:cNvSpPr txBox="1"/>
          <p:nvPr userDrawn="1"/>
        </p:nvSpPr>
        <p:spPr bwMode="black">
          <a:xfrm>
            <a:off x="5131614" y="6296931"/>
            <a:ext cx="2608738" cy="369332"/>
          </a:xfrm>
          <a:prstGeom prst="rect">
            <a:avLst/>
          </a:prstGeom>
          <a:noFill/>
        </p:spPr>
        <p:txBody>
          <a:bodyPr wrap="square" rtlCol="0">
            <a:spAutoFit/>
          </a:bodyPr>
          <a:lstStyle/>
          <a:p>
            <a:pPr algn="r">
              <a:tabLst>
                <a:tab pos="1257269" algn="l"/>
              </a:tabLst>
            </a:pPr>
            <a:r>
              <a:rPr lang="en-CA" sz="1800">
                <a:solidFill>
                  <a:schemeClr val="bg1"/>
                </a:solidFill>
              </a:rPr>
              <a:t>   cihi.ca</a:t>
            </a:r>
            <a:r>
              <a:rPr lang="en-US" sz="1800">
                <a:solidFill>
                  <a:schemeClr val="bg1"/>
                </a:solidFill>
              </a:rPr>
              <a:t>	</a:t>
            </a:r>
            <a:r>
              <a:rPr lang="en-CA" sz="1800">
                <a:solidFill>
                  <a:schemeClr val="bg1"/>
                </a:solidFill>
              </a:rPr>
              <a:t>@</a:t>
            </a:r>
            <a:r>
              <a:rPr lang="en-CA" sz="1800" err="1">
                <a:solidFill>
                  <a:schemeClr val="bg1"/>
                </a:solidFill>
              </a:rPr>
              <a:t>cihi_icis</a:t>
            </a:r>
            <a:endParaRPr lang="en-CA" sz="1800">
              <a:solidFill>
                <a:schemeClr val="bg1"/>
              </a:solidFill>
            </a:endParaRPr>
          </a:p>
        </p:txBody>
      </p:sp>
      <p:sp>
        <p:nvSpPr>
          <p:cNvPr id="2" name="Title 1"/>
          <p:cNvSpPr>
            <a:spLocks noGrp="1"/>
          </p:cNvSpPr>
          <p:nvPr>
            <p:ph type="title" hasCustomPrompt="1"/>
          </p:nvPr>
        </p:nvSpPr>
        <p:spPr>
          <a:xfrm>
            <a:off x="1291641" y="2463505"/>
            <a:ext cx="6335176" cy="461665"/>
          </a:xfrm>
        </p:spPr>
        <p:txBody>
          <a:bodyPr wrap="square" lIns="0" tIns="0" rIns="0" bIns="0" anchor="b" anchorCtr="0">
            <a:spAutoFit/>
          </a:bodyPr>
          <a:lstStyle>
            <a:lvl1pPr algn="l">
              <a:lnSpc>
                <a:spcPts val="3600"/>
              </a:lnSpc>
              <a:defRPr sz="3600" b="1">
                <a:solidFill>
                  <a:srgbClr val="365254"/>
                </a:solidFill>
              </a:defRPr>
            </a:lvl1pPr>
          </a:lstStyle>
          <a:p>
            <a:r>
              <a:rPr lang="en-US"/>
              <a:t>Click to edit title</a:t>
            </a:r>
            <a:endParaRPr lang="en-CA"/>
          </a:p>
        </p:txBody>
      </p:sp>
      <p:sp>
        <p:nvSpPr>
          <p:cNvPr id="7" name="TextBox 6"/>
          <p:cNvSpPr txBox="1"/>
          <p:nvPr userDrawn="1"/>
        </p:nvSpPr>
        <p:spPr>
          <a:xfrm>
            <a:off x="1290112" y="4865484"/>
            <a:ext cx="6336704" cy="276999"/>
          </a:xfrm>
          <a:prstGeom prst="rect">
            <a:avLst/>
          </a:prstGeom>
          <a:noFill/>
        </p:spPr>
        <p:txBody>
          <a:bodyPr wrap="square" lIns="0" tIns="0" rIns="0" bIns="0" rtlCol="0" anchor="b" anchorCtr="0">
            <a:spAutoFit/>
          </a:bodyPr>
          <a:lstStyle/>
          <a:p>
            <a:r>
              <a:rPr lang="en-CA" sz="1800">
                <a:solidFill>
                  <a:srgbClr val="ED7024"/>
                </a:solidFill>
              </a:rPr>
              <a:t>Canadian Institute for Health Information</a:t>
            </a:r>
          </a:p>
        </p:txBody>
      </p:sp>
      <p:sp>
        <p:nvSpPr>
          <p:cNvPr id="9" name="Content Placeholder 3"/>
          <p:cNvSpPr>
            <a:spLocks noGrp="1"/>
          </p:cNvSpPr>
          <p:nvPr>
            <p:ph sz="quarter" idx="17" hasCustomPrompt="1"/>
          </p:nvPr>
        </p:nvSpPr>
        <p:spPr bwMode="black">
          <a:xfrm>
            <a:off x="279784" y="6400804"/>
            <a:ext cx="2275992" cy="269304"/>
          </a:xfrm>
          <a:prstGeom prst="rect">
            <a:avLst/>
          </a:prstGeom>
          <a:noFill/>
        </p:spPr>
        <p:txBody>
          <a:bodyPr wrap="square" lIns="0" tIns="0" rIns="0" bIns="0" numCol="1" spcCol="36000" anchor="ctr" anchorCtr="0">
            <a:spAutoFit/>
          </a:bodyPr>
          <a:lstStyle>
            <a:lvl1pPr marL="0" indent="0" algn="l">
              <a:buNone/>
              <a:tabLst>
                <a:tab pos="182558" algn="l"/>
                <a:tab pos="2422465" algn="l"/>
              </a:tabLst>
              <a:defRPr sz="1800" b="0">
                <a:solidFill>
                  <a:schemeClr val="bg1"/>
                </a:solidFill>
              </a:defRPr>
            </a:lvl1pPr>
            <a:lvl2pPr marL="457189" indent="0">
              <a:buNone/>
              <a:defRPr>
                <a:solidFill>
                  <a:srgbClr val="FF0000"/>
                </a:solidFill>
              </a:defRPr>
            </a:lvl2pPr>
            <a:lvl3pPr marL="914378"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a:t>Month XX, 20XX</a:t>
            </a:r>
            <a:endParaRPr lang="en-CA"/>
          </a:p>
        </p:txBody>
      </p:sp>
      <p:sp>
        <p:nvSpPr>
          <p:cNvPr id="11" name="Content Placeholder 3"/>
          <p:cNvSpPr>
            <a:spLocks noGrp="1"/>
          </p:cNvSpPr>
          <p:nvPr>
            <p:ph sz="quarter" idx="11" hasCustomPrompt="1"/>
          </p:nvPr>
        </p:nvSpPr>
        <p:spPr bwMode="black">
          <a:xfrm>
            <a:off x="2871726" y="6400803"/>
            <a:ext cx="2392714" cy="269304"/>
          </a:xfrm>
          <a:prstGeom prst="rect">
            <a:avLst/>
          </a:prstGeom>
          <a:noFill/>
        </p:spPr>
        <p:txBody>
          <a:bodyPr wrap="square" lIns="0" tIns="0" rIns="0" bIns="0" numCol="1" spcCol="36000" anchor="ctr" anchorCtr="0">
            <a:spAutoFit/>
          </a:bodyPr>
          <a:lstStyle>
            <a:lvl1pPr marL="0" indent="0" algn="r">
              <a:buNone/>
              <a:tabLst>
                <a:tab pos="182558" algn="l"/>
                <a:tab pos="2422465" algn="l"/>
              </a:tabLst>
              <a:defRPr sz="1800" b="0">
                <a:solidFill>
                  <a:schemeClr val="bg1"/>
                </a:solidFill>
              </a:defRPr>
            </a:lvl1pPr>
            <a:lvl2pPr marL="457189" indent="0">
              <a:buNone/>
              <a:defRPr>
                <a:solidFill>
                  <a:srgbClr val="FF0000"/>
                </a:solidFill>
              </a:defRPr>
            </a:lvl2pPr>
            <a:lvl3pPr marL="914378"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a:t>xxxx@cihi.ca</a:t>
            </a:r>
            <a:endParaRPr lang="en-CA"/>
          </a:p>
        </p:txBody>
      </p:sp>
      <p:sp>
        <p:nvSpPr>
          <p:cNvPr id="12" name="Text Placeholder 14"/>
          <p:cNvSpPr>
            <a:spLocks noGrp="1"/>
          </p:cNvSpPr>
          <p:nvPr>
            <p:ph type="body" sz="quarter" idx="14" hasCustomPrompt="1"/>
          </p:nvPr>
        </p:nvSpPr>
        <p:spPr>
          <a:xfrm>
            <a:off x="1294330" y="3045884"/>
            <a:ext cx="6332487" cy="269304"/>
          </a:xfrm>
          <a:prstGeom prst="rect">
            <a:avLst/>
          </a:prstGeom>
        </p:spPr>
        <p:txBody>
          <a:bodyPr wrap="square" lIns="0" tIns="0" rIns="0" bIns="0">
            <a:spAutoFit/>
          </a:bodyPr>
          <a:lstStyle>
            <a:lvl1pPr marL="0" marR="0" indent="0" algn="l" defTabSz="914378" rtl="0" eaLnBrk="1" fontAlgn="auto" latinLnBrk="0" hangingPunct="1">
              <a:lnSpc>
                <a:spcPts val="2100"/>
              </a:lnSpc>
              <a:spcBef>
                <a:spcPts val="600"/>
              </a:spcBef>
              <a:spcAft>
                <a:spcPts val="600"/>
              </a:spcAft>
              <a:buClrTx/>
              <a:buSzTx/>
              <a:buFont typeface="Arial" panose="020B0604020202020204" pitchFamily="34" charset="0"/>
              <a:buNone/>
              <a:tabLst/>
              <a:defRPr sz="2200" b="0">
                <a:solidFill>
                  <a:srgbClr val="177784"/>
                </a:solidFill>
              </a:defRPr>
            </a:lvl1pPr>
            <a:lvl2pPr marL="457189" indent="0">
              <a:buNone/>
              <a:defRPr sz="2200">
                <a:solidFill>
                  <a:srgbClr val="14838E"/>
                </a:solidFill>
              </a:defRPr>
            </a:lvl2pPr>
            <a:lvl3pPr marL="914378" indent="0">
              <a:buNone/>
              <a:defRPr sz="2200">
                <a:solidFill>
                  <a:srgbClr val="14838E"/>
                </a:solidFill>
              </a:defRPr>
            </a:lvl3pPr>
            <a:lvl4pPr marL="1371566" indent="0">
              <a:buNone/>
              <a:defRPr sz="2200">
                <a:solidFill>
                  <a:srgbClr val="14838E"/>
                </a:solidFill>
              </a:defRPr>
            </a:lvl4pPr>
            <a:lvl5pPr marL="1828754" indent="0">
              <a:buNone/>
              <a:defRPr sz="2200">
                <a:solidFill>
                  <a:srgbClr val="14838E"/>
                </a:solidFill>
              </a:defRPr>
            </a:lvl5pPr>
          </a:lstStyle>
          <a:p>
            <a:pPr marL="0" marR="0" lvl="0" indent="0" algn="l" defTabSz="914378" rtl="0" eaLnBrk="1" fontAlgn="auto" latinLnBrk="0" hangingPunct="1">
              <a:lnSpc>
                <a:spcPts val="2100"/>
              </a:lnSpc>
              <a:spcBef>
                <a:spcPts val="600"/>
              </a:spcBef>
              <a:spcAft>
                <a:spcPts val="600"/>
              </a:spcAft>
              <a:buClrTx/>
              <a:buSzTx/>
              <a:buFont typeface="Arial" panose="020B0604020202020204" pitchFamily="34" charset="0"/>
              <a:buNone/>
              <a:tabLst/>
              <a:defRPr/>
            </a:pPr>
            <a:r>
              <a:rPr lang="en-US"/>
              <a:t>Subtitle and/or presenter</a:t>
            </a:r>
            <a:endParaRPr lang="en-CA"/>
          </a:p>
        </p:txBody>
      </p:sp>
      <p:grpSp>
        <p:nvGrpSpPr>
          <p:cNvPr id="20" name="Group 19"/>
          <p:cNvGrpSpPr/>
          <p:nvPr userDrawn="1"/>
        </p:nvGrpSpPr>
        <p:grpSpPr>
          <a:xfrm>
            <a:off x="8001000" y="6240361"/>
            <a:ext cx="990600" cy="541441"/>
            <a:chOff x="8001000" y="4680269"/>
            <a:chExt cx="990600" cy="406081"/>
          </a:xfrm>
        </p:grpSpPr>
        <p:sp>
          <p:nvSpPr>
            <p:cNvPr id="21" name="Rectangle 20"/>
            <p:cNvSpPr/>
            <p:nvPr userDrawn="1"/>
          </p:nvSpPr>
          <p:spPr>
            <a:xfrm>
              <a:off x="8001000" y="4680269"/>
              <a:ext cx="990600" cy="406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2241" y="4739484"/>
              <a:ext cx="885999" cy="317055"/>
            </a:xfrm>
            <a:prstGeom prst="rect">
              <a:avLst/>
            </a:prstGeom>
          </p:spPr>
        </p:pic>
      </p:gr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6481418" y="6452951"/>
            <a:ext cx="178815" cy="192000"/>
          </a:xfrm>
          <a:prstGeom prst="rect">
            <a:avLst/>
          </a:prstGeom>
        </p:spPr>
      </p:pic>
    </p:spTree>
    <p:extLst>
      <p:ext uri="{BB962C8B-B14F-4D97-AF65-F5344CB8AC3E}">
        <p14:creationId xmlns:p14="http://schemas.microsoft.com/office/powerpoint/2010/main" val="26608812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80500"/>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1-column content — Slide title</a:t>
            </a:r>
            <a:endParaRPr lang="en-CA"/>
          </a:p>
        </p:txBody>
      </p:sp>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1" name="Text Placeholder 10"/>
          <p:cNvSpPr>
            <a:spLocks noGrp="1"/>
          </p:cNvSpPr>
          <p:nvPr>
            <p:ph type="body" sz="quarter" idx="10" hasCustomPrompt="1"/>
          </p:nvPr>
        </p:nvSpPr>
        <p:spPr>
          <a:xfrm>
            <a:off x="708660" y="1827301"/>
            <a:ext cx="7200000" cy="692497"/>
          </a:xfrm>
          <a:prstGeom prst="rect">
            <a:avLst/>
          </a:prstGeom>
        </p:spPr>
        <p:txBody>
          <a:bodyPr wrap="square" lIns="0" tIns="0" rIns="0" bIns="0">
            <a:spAutoFit/>
          </a:bodyPr>
          <a:lstStyle>
            <a:lvl1pPr marL="182558" indent="-182558">
              <a:lnSpc>
                <a:spcPts val="2100"/>
              </a:lnSpc>
              <a:spcBef>
                <a:spcPts val="600"/>
              </a:spcBef>
              <a:spcAft>
                <a:spcPts val="600"/>
              </a:spcAft>
              <a:buFont typeface="Calibri" panose="020F0502020204030204" pitchFamily="34" charset="0"/>
              <a:buChar char="•"/>
              <a:defRPr sz="1700" b="1" baseline="0">
                <a:solidFill>
                  <a:srgbClr val="365254"/>
                </a:solidFill>
              </a:defRPr>
            </a:lvl1pPr>
            <a:lvl2pPr marL="449252" indent="-182558">
              <a:lnSpc>
                <a:spcPts val="2100"/>
              </a:lnSpc>
              <a:spcBef>
                <a:spcPts val="600"/>
              </a:spcBef>
              <a:spcAft>
                <a:spcPts val="600"/>
              </a:spcAft>
              <a:buFont typeface="Calibri" panose="020F0502020204030204" pitchFamily="34" charset="0"/>
              <a:buChar char="‒"/>
              <a:defRPr sz="1600"/>
            </a:lvl2pPr>
            <a:lvl3pPr marL="449252" indent="-182558">
              <a:lnSpc>
                <a:spcPts val="2100"/>
              </a:lnSpc>
              <a:spcBef>
                <a:spcPts val="600"/>
              </a:spcBef>
              <a:spcAft>
                <a:spcPts val="600"/>
              </a:spcAft>
              <a:buFont typeface="Calibri" panose="020F0502020204030204" pitchFamily="34" charset="0"/>
              <a:buChar char="‒"/>
              <a:defRPr sz="1600" baseline="0"/>
            </a:lvl3pPr>
            <a:lvl4pPr marL="449252" indent="-182558">
              <a:lnSpc>
                <a:spcPts val="2100"/>
              </a:lnSpc>
              <a:spcBef>
                <a:spcPts val="600"/>
              </a:spcBef>
              <a:spcAft>
                <a:spcPts val="600"/>
              </a:spcAft>
              <a:buFont typeface="Calibri" panose="020F0502020204030204" pitchFamily="34" charset="0"/>
              <a:buChar char="‒"/>
              <a:defRPr sz="1600" baseline="0"/>
            </a:lvl4pPr>
            <a:lvl5pPr marL="449252" indent="-182558">
              <a:lnSpc>
                <a:spcPts val="2100"/>
              </a:lnSpc>
              <a:spcBef>
                <a:spcPts val="600"/>
              </a:spcBef>
              <a:spcAft>
                <a:spcPts val="600"/>
              </a:spcAft>
              <a:buFont typeface="Calibri" panose="020F0502020204030204" pitchFamily="34" charset="0"/>
              <a:buChar char="‒"/>
              <a:defRPr sz="1600" baseline="0"/>
            </a:lvl5pPr>
            <a:lvl6pPr marL="449252" indent="-182558">
              <a:lnSpc>
                <a:spcPts val="2100"/>
              </a:lnSpc>
              <a:spcBef>
                <a:spcPts val="600"/>
              </a:spcBef>
              <a:spcAft>
                <a:spcPts val="600"/>
              </a:spcAft>
              <a:buFont typeface="Calibri" panose="020F0502020204030204" pitchFamily="34" charset="0"/>
              <a:buChar char="‒"/>
              <a:defRPr sz="1600" baseline="0"/>
            </a:lvl6pPr>
            <a:lvl7pPr marL="449252" indent="-182558">
              <a:lnSpc>
                <a:spcPts val="2100"/>
              </a:lnSpc>
              <a:spcBef>
                <a:spcPts val="600"/>
              </a:spcBef>
              <a:spcAft>
                <a:spcPts val="600"/>
              </a:spcAft>
              <a:buFont typeface="Calibri" panose="020F0502020204030204" pitchFamily="34" charset="0"/>
              <a:buChar char="‒"/>
              <a:defRPr sz="1600"/>
            </a:lvl7pPr>
            <a:lvl8pPr marL="449252" indent="-182558">
              <a:lnSpc>
                <a:spcPts val="2100"/>
              </a:lnSpc>
              <a:spcBef>
                <a:spcPts val="600"/>
              </a:spcBef>
              <a:spcAft>
                <a:spcPts val="600"/>
              </a:spcAft>
              <a:buFont typeface="Calibri" panose="020F0502020204030204" pitchFamily="34" charset="0"/>
              <a:buChar char="‒"/>
              <a:defRPr sz="1600"/>
            </a:lvl8pPr>
          </a:lstStyle>
          <a:p>
            <a:pPr lvl="0"/>
            <a:r>
              <a:rPr lang="en-US"/>
              <a:t>Bullet 1</a:t>
            </a:r>
          </a:p>
          <a:p>
            <a:pPr lvl="1"/>
            <a:r>
              <a:rPr lang="en-US"/>
              <a:t>Bullet 2</a:t>
            </a:r>
          </a:p>
        </p:txBody>
      </p:sp>
    </p:spTree>
    <p:extLst>
      <p:ext uri="{BB962C8B-B14F-4D97-AF65-F5344CB8AC3E}">
        <p14:creationId xmlns:p14="http://schemas.microsoft.com/office/powerpoint/2010/main" val="148537080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slide with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80500"/>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1-column content with headers — Slide title</a:t>
            </a:r>
            <a:endParaRPr lang="en-CA"/>
          </a:p>
        </p:txBody>
      </p:sp>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2" name="Text Placeholder 10"/>
          <p:cNvSpPr>
            <a:spLocks noGrp="1"/>
          </p:cNvSpPr>
          <p:nvPr>
            <p:ph type="body" sz="quarter" idx="14" hasCustomPrompt="1"/>
          </p:nvPr>
        </p:nvSpPr>
        <p:spPr>
          <a:xfrm>
            <a:off x="712146" y="1834923"/>
            <a:ext cx="7200000" cy="1141338"/>
          </a:xfrm>
          <a:prstGeom prst="rect">
            <a:avLst/>
          </a:prstGeom>
        </p:spPr>
        <p:txBody>
          <a:bodyPr wrap="square" lIns="0" tIns="0" rIns="0" bIns="0">
            <a:spAutoFit/>
          </a:bodyPr>
          <a:lstStyle>
            <a:lvl1pPr marL="182558" marR="0" indent="-182558" algn="l" defTabSz="914378"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rgbClr val="177784"/>
                </a:solidFill>
              </a:defRPr>
            </a:lvl1pPr>
            <a:lvl2pPr marL="358766" indent="-176209">
              <a:lnSpc>
                <a:spcPts val="2100"/>
              </a:lnSpc>
              <a:spcBef>
                <a:spcPts val="600"/>
              </a:spcBef>
              <a:spcAft>
                <a:spcPts val="600"/>
              </a:spcAft>
              <a:buFont typeface="Calibri" panose="020F0502020204030204" pitchFamily="34" charset="0"/>
              <a:buChar char="•"/>
              <a:defRPr sz="1700" b="1">
                <a:solidFill>
                  <a:srgbClr val="365254"/>
                </a:solidFill>
              </a:defRPr>
            </a:lvl2pPr>
            <a:lvl3pPr marL="541325" indent="-182558">
              <a:lnSpc>
                <a:spcPts val="2100"/>
              </a:lnSpc>
              <a:spcBef>
                <a:spcPts val="600"/>
              </a:spcBef>
              <a:spcAft>
                <a:spcPts val="600"/>
              </a:spcAft>
              <a:buFont typeface="Calibri" panose="020F0502020204030204" pitchFamily="34" charset="0"/>
              <a:buChar char="‒"/>
              <a:defRPr sz="1600" baseline="0"/>
            </a:lvl3pPr>
            <a:lvl4pPr marL="541325" indent="-182558">
              <a:lnSpc>
                <a:spcPts val="2100"/>
              </a:lnSpc>
              <a:spcBef>
                <a:spcPts val="600"/>
              </a:spcBef>
              <a:spcAft>
                <a:spcPts val="600"/>
              </a:spcAft>
              <a:buFont typeface="Calibri" panose="020F0502020204030204" pitchFamily="34" charset="0"/>
              <a:buChar char="‒"/>
              <a:defRPr sz="1600" baseline="0"/>
            </a:lvl4pPr>
            <a:lvl5pPr marL="541325" indent="-182558">
              <a:lnSpc>
                <a:spcPts val="2100"/>
              </a:lnSpc>
              <a:spcBef>
                <a:spcPts val="600"/>
              </a:spcBef>
              <a:spcAft>
                <a:spcPts val="600"/>
              </a:spcAft>
              <a:buFont typeface="Calibri" panose="020F0502020204030204" pitchFamily="34" charset="0"/>
              <a:buChar char="‒"/>
              <a:defRPr sz="1600" baseline="0"/>
            </a:lvl5pPr>
            <a:lvl6pPr marL="541325" indent="-182558">
              <a:lnSpc>
                <a:spcPts val="2100"/>
              </a:lnSpc>
              <a:spcBef>
                <a:spcPts val="600"/>
              </a:spcBef>
              <a:spcAft>
                <a:spcPts val="600"/>
              </a:spcAft>
              <a:buFont typeface="Calibri" panose="020F0502020204030204" pitchFamily="34" charset="0"/>
              <a:buChar char="‒"/>
              <a:defRPr sz="1600" baseline="0"/>
            </a:lvl6pPr>
            <a:lvl7pPr marL="541325" indent="-182558">
              <a:lnSpc>
                <a:spcPts val="2100"/>
              </a:lnSpc>
              <a:spcBef>
                <a:spcPts val="600"/>
              </a:spcBef>
              <a:spcAft>
                <a:spcPts val="600"/>
              </a:spcAft>
              <a:buFont typeface="Calibri" panose="020F0502020204030204" pitchFamily="34" charset="0"/>
              <a:buChar char="‒"/>
              <a:defRPr sz="1600"/>
            </a:lvl7pPr>
            <a:lvl8pPr marL="541325" indent="-182558">
              <a:lnSpc>
                <a:spcPts val="2100"/>
              </a:lnSpc>
              <a:spcBef>
                <a:spcPts val="600"/>
              </a:spcBef>
              <a:spcAft>
                <a:spcPts val="600"/>
              </a:spcAft>
              <a:buFont typeface="Calibri" panose="020F0502020204030204" pitchFamily="34" charset="0"/>
              <a:buChar char="‒"/>
              <a:defRPr sz="1600"/>
            </a:lvl8pPr>
            <a:lvl9pPr marL="3657509" indent="0">
              <a:buNone/>
              <a:defRPr/>
            </a:lvl9pPr>
          </a:lstStyle>
          <a:p>
            <a:pPr lvl="0"/>
            <a:r>
              <a:rPr lang="en-US"/>
              <a:t>Header </a:t>
            </a:r>
          </a:p>
          <a:p>
            <a:pPr lvl="1"/>
            <a:r>
              <a:rPr lang="en-US"/>
              <a:t>Bullet 1</a:t>
            </a:r>
          </a:p>
          <a:p>
            <a:pPr lvl="2"/>
            <a:r>
              <a:rPr lang="en-US"/>
              <a:t>Bullet 2</a:t>
            </a:r>
          </a:p>
        </p:txBody>
      </p:sp>
    </p:spTree>
    <p:extLst>
      <p:ext uri="{BB962C8B-B14F-4D97-AF65-F5344CB8AC3E}">
        <p14:creationId xmlns:p14="http://schemas.microsoft.com/office/powerpoint/2010/main" val="12327875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 Content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80499"/>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2 column content — Slide title</a:t>
            </a:r>
            <a:endParaRPr lang="en-CA"/>
          </a:p>
        </p:txBody>
      </p:sp>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1" name="Text Placeholder 10"/>
          <p:cNvSpPr>
            <a:spLocks noGrp="1"/>
          </p:cNvSpPr>
          <p:nvPr>
            <p:ph type="body" sz="quarter" idx="10" hasCustomPrompt="1"/>
          </p:nvPr>
        </p:nvSpPr>
        <p:spPr>
          <a:xfrm>
            <a:off x="709286" y="1827301"/>
            <a:ext cx="3600000" cy="692497"/>
          </a:xfrm>
          <a:prstGeom prst="rect">
            <a:avLst/>
          </a:prstGeom>
        </p:spPr>
        <p:txBody>
          <a:bodyPr wrap="square" lIns="0" tIns="0" rIns="0" bIns="0">
            <a:spAutoFit/>
          </a:bodyPr>
          <a:lstStyle>
            <a:lvl1pPr marL="182558" indent="-182558">
              <a:lnSpc>
                <a:spcPts val="2100"/>
              </a:lnSpc>
              <a:spcBef>
                <a:spcPts val="600"/>
              </a:spcBef>
              <a:spcAft>
                <a:spcPts val="600"/>
              </a:spcAft>
              <a:buFont typeface="Calibri" panose="020F0502020204030204" pitchFamily="34" charset="0"/>
              <a:buChar char="•"/>
              <a:defRPr sz="1700" b="1" baseline="0">
                <a:solidFill>
                  <a:srgbClr val="365254"/>
                </a:solidFill>
              </a:defRPr>
            </a:lvl1pPr>
            <a:lvl2pPr marL="449252" indent="-182558">
              <a:lnSpc>
                <a:spcPts val="2100"/>
              </a:lnSpc>
              <a:spcBef>
                <a:spcPts val="600"/>
              </a:spcBef>
              <a:spcAft>
                <a:spcPts val="600"/>
              </a:spcAft>
              <a:buFont typeface="Calibri" panose="020F0502020204030204" pitchFamily="34" charset="0"/>
              <a:buChar char="‒"/>
              <a:defRPr sz="1600"/>
            </a:lvl2pPr>
            <a:lvl3pPr marL="449252" indent="-182558">
              <a:lnSpc>
                <a:spcPts val="2100"/>
              </a:lnSpc>
              <a:spcBef>
                <a:spcPts val="600"/>
              </a:spcBef>
              <a:spcAft>
                <a:spcPts val="600"/>
              </a:spcAft>
              <a:buFont typeface="Calibri" panose="020F0502020204030204" pitchFamily="34" charset="0"/>
              <a:buChar char="‒"/>
              <a:defRPr sz="1600" baseline="0"/>
            </a:lvl3pPr>
            <a:lvl4pPr marL="449252" indent="-182558">
              <a:lnSpc>
                <a:spcPts val="2100"/>
              </a:lnSpc>
              <a:spcBef>
                <a:spcPts val="600"/>
              </a:spcBef>
              <a:spcAft>
                <a:spcPts val="600"/>
              </a:spcAft>
              <a:buFont typeface="Calibri" panose="020F0502020204030204" pitchFamily="34" charset="0"/>
              <a:buChar char="‒"/>
              <a:defRPr sz="1600" baseline="0"/>
            </a:lvl4pPr>
            <a:lvl5pPr marL="449252" indent="-182558">
              <a:lnSpc>
                <a:spcPts val="2100"/>
              </a:lnSpc>
              <a:spcBef>
                <a:spcPts val="600"/>
              </a:spcBef>
              <a:spcAft>
                <a:spcPts val="600"/>
              </a:spcAft>
              <a:buFont typeface="Calibri" panose="020F0502020204030204" pitchFamily="34" charset="0"/>
              <a:buChar char="‒"/>
              <a:defRPr sz="1600" baseline="0"/>
            </a:lvl5pPr>
            <a:lvl6pPr marL="449252" indent="-182558">
              <a:lnSpc>
                <a:spcPts val="2100"/>
              </a:lnSpc>
              <a:spcBef>
                <a:spcPts val="600"/>
              </a:spcBef>
              <a:spcAft>
                <a:spcPts val="600"/>
              </a:spcAft>
              <a:buFont typeface="Calibri" panose="020F0502020204030204" pitchFamily="34" charset="0"/>
              <a:buChar char="‒"/>
              <a:defRPr sz="1600" baseline="0"/>
            </a:lvl6pPr>
            <a:lvl7pPr marL="449252" indent="-182558">
              <a:lnSpc>
                <a:spcPts val="2100"/>
              </a:lnSpc>
              <a:spcBef>
                <a:spcPts val="600"/>
              </a:spcBef>
              <a:spcAft>
                <a:spcPts val="600"/>
              </a:spcAft>
              <a:buFont typeface="Calibri" panose="020F0502020204030204" pitchFamily="34" charset="0"/>
              <a:buChar char="‒"/>
              <a:defRPr sz="1600"/>
            </a:lvl7pPr>
            <a:lvl8pPr marL="449252" indent="-182558">
              <a:lnSpc>
                <a:spcPts val="2100"/>
              </a:lnSpc>
              <a:spcBef>
                <a:spcPts val="600"/>
              </a:spcBef>
              <a:spcAft>
                <a:spcPts val="600"/>
              </a:spcAft>
              <a:buFont typeface="Calibri" panose="020F0502020204030204" pitchFamily="34" charset="0"/>
              <a:buChar char="‒"/>
              <a:defRPr sz="1600"/>
            </a:lvl8pPr>
          </a:lstStyle>
          <a:p>
            <a:pPr lvl="0"/>
            <a:r>
              <a:rPr lang="en-US"/>
              <a:t>Bullet 1</a:t>
            </a:r>
          </a:p>
          <a:p>
            <a:pPr lvl="1"/>
            <a:r>
              <a:rPr lang="en-US"/>
              <a:t>Bullet 2</a:t>
            </a:r>
          </a:p>
        </p:txBody>
      </p:sp>
      <p:sp>
        <p:nvSpPr>
          <p:cNvPr id="6" name="Text Placeholder 10"/>
          <p:cNvSpPr>
            <a:spLocks noGrp="1"/>
          </p:cNvSpPr>
          <p:nvPr>
            <p:ph type="body" sz="quarter" idx="11" hasCustomPrompt="1"/>
          </p:nvPr>
        </p:nvSpPr>
        <p:spPr>
          <a:xfrm>
            <a:off x="4688961" y="1827301"/>
            <a:ext cx="3600000" cy="692497"/>
          </a:xfrm>
          <a:prstGeom prst="rect">
            <a:avLst/>
          </a:prstGeom>
        </p:spPr>
        <p:txBody>
          <a:bodyPr wrap="square" lIns="0" tIns="0" rIns="0" bIns="0">
            <a:spAutoFit/>
          </a:bodyPr>
          <a:lstStyle>
            <a:lvl1pPr marL="182558" indent="-182558">
              <a:lnSpc>
                <a:spcPts val="2100"/>
              </a:lnSpc>
              <a:spcBef>
                <a:spcPts val="600"/>
              </a:spcBef>
              <a:spcAft>
                <a:spcPts val="600"/>
              </a:spcAft>
              <a:buFont typeface="Calibri" panose="020F0502020204030204" pitchFamily="34" charset="0"/>
              <a:buChar char="•"/>
              <a:defRPr sz="1700" b="1" baseline="0">
                <a:solidFill>
                  <a:srgbClr val="365254"/>
                </a:solidFill>
              </a:defRPr>
            </a:lvl1pPr>
            <a:lvl2pPr marL="449252" indent="-182558">
              <a:lnSpc>
                <a:spcPts val="2100"/>
              </a:lnSpc>
              <a:spcBef>
                <a:spcPts val="600"/>
              </a:spcBef>
              <a:spcAft>
                <a:spcPts val="600"/>
              </a:spcAft>
              <a:buFont typeface="Calibri" panose="020F0502020204030204" pitchFamily="34" charset="0"/>
              <a:buChar char="‒"/>
              <a:defRPr sz="1600"/>
            </a:lvl2pPr>
            <a:lvl3pPr marL="449252" indent="-182558">
              <a:lnSpc>
                <a:spcPts val="2100"/>
              </a:lnSpc>
              <a:spcBef>
                <a:spcPts val="600"/>
              </a:spcBef>
              <a:spcAft>
                <a:spcPts val="600"/>
              </a:spcAft>
              <a:buFont typeface="Calibri" panose="020F0502020204030204" pitchFamily="34" charset="0"/>
              <a:buChar char="‒"/>
              <a:defRPr sz="1600" baseline="0"/>
            </a:lvl3pPr>
            <a:lvl4pPr marL="449252" indent="-182558">
              <a:lnSpc>
                <a:spcPts val="2100"/>
              </a:lnSpc>
              <a:spcBef>
                <a:spcPts val="600"/>
              </a:spcBef>
              <a:spcAft>
                <a:spcPts val="600"/>
              </a:spcAft>
              <a:buFont typeface="Calibri" panose="020F0502020204030204" pitchFamily="34" charset="0"/>
              <a:buChar char="‒"/>
              <a:defRPr sz="1600" baseline="0"/>
            </a:lvl4pPr>
            <a:lvl5pPr marL="449252" indent="-182558">
              <a:lnSpc>
                <a:spcPts val="2100"/>
              </a:lnSpc>
              <a:spcBef>
                <a:spcPts val="600"/>
              </a:spcBef>
              <a:spcAft>
                <a:spcPts val="600"/>
              </a:spcAft>
              <a:buFont typeface="Calibri" panose="020F0502020204030204" pitchFamily="34" charset="0"/>
              <a:buChar char="‒"/>
              <a:defRPr sz="1600" baseline="0"/>
            </a:lvl5pPr>
            <a:lvl6pPr marL="449252" indent="-182558">
              <a:lnSpc>
                <a:spcPts val="2100"/>
              </a:lnSpc>
              <a:spcBef>
                <a:spcPts val="600"/>
              </a:spcBef>
              <a:spcAft>
                <a:spcPts val="600"/>
              </a:spcAft>
              <a:buFont typeface="Calibri" panose="020F0502020204030204" pitchFamily="34" charset="0"/>
              <a:buChar char="‒"/>
              <a:defRPr sz="1600" baseline="0"/>
            </a:lvl6pPr>
            <a:lvl7pPr marL="449252" indent="-182558">
              <a:lnSpc>
                <a:spcPts val="2100"/>
              </a:lnSpc>
              <a:spcBef>
                <a:spcPts val="600"/>
              </a:spcBef>
              <a:spcAft>
                <a:spcPts val="600"/>
              </a:spcAft>
              <a:buFont typeface="Calibri" panose="020F0502020204030204" pitchFamily="34" charset="0"/>
              <a:buChar char="‒"/>
              <a:defRPr sz="1600"/>
            </a:lvl7pPr>
            <a:lvl8pPr marL="449252" indent="-182558">
              <a:lnSpc>
                <a:spcPts val="2100"/>
              </a:lnSpc>
              <a:spcBef>
                <a:spcPts val="600"/>
              </a:spcBef>
              <a:spcAft>
                <a:spcPts val="600"/>
              </a:spcAft>
              <a:buFont typeface="Calibri" panose="020F0502020204030204" pitchFamily="34" charset="0"/>
              <a:buChar char="‒"/>
              <a:defRPr sz="1600"/>
            </a:lvl8pPr>
          </a:lstStyle>
          <a:p>
            <a:pPr lvl="0"/>
            <a:r>
              <a:rPr lang="en-US"/>
              <a:t>Bullet 1</a:t>
            </a:r>
          </a:p>
          <a:p>
            <a:pPr lvl="1"/>
            <a:r>
              <a:rPr lang="en-US"/>
              <a:t>Bullet 2</a:t>
            </a:r>
          </a:p>
        </p:txBody>
      </p:sp>
    </p:spTree>
    <p:extLst>
      <p:ext uri="{BB962C8B-B14F-4D97-AF65-F5344CB8AC3E}">
        <p14:creationId xmlns:p14="http://schemas.microsoft.com/office/powerpoint/2010/main" val="2650308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 Content slide with header">
    <p:bg>
      <p:bgPr>
        <a:solidFill>
          <a:schemeClr val="bg1"/>
        </a:solidFill>
        <a:effectLst/>
      </p:bgPr>
    </p:bg>
    <p:spTree>
      <p:nvGrpSpPr>
        <p:cNvPr id="1" name=""/>
        <p:cNvGrpSpPr/>
        <p:nvPr/>
      </p:nvGrpSpPr>
      <p:grpSpPr>
        <a:xfrm>
          <a:off x="0" y="0"/>
          <a:ext cx="0" cy="0"/>
          <a:chOff x="0" y="0"/>
          <a:chExt cx="0" cy="0"/>
        </a:xfrm>
      </p:grpSpPr>
      <p:sp>
        <p:nvSpPr>
          <p:cNvPr id="12"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3" name="Title 1"/>
          <p:cNvSpPr>
            <a:spLocks noGrp="1"/>
          </p:cNvSpPr>
          <p:nvPr>
            <p:ph type="title" hasCustomPrompt="1"/>
          </p:nvPr>
        </p:nvSpPr>
        <p:spPr>
          <a:xfrm>
            <a:off x="457200" y="580499"/>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2-column content  with headers — Slide title</a:t>
            </a:r>
            <a:endParaRPr lang="en-CA"/>
          </a:p>
        </p:txBody>
      </p:sp>
      <p:sp>
        <p:nvSpPr>
          <p:cNvPr id="22" name="Text Placeholder 10"/>
          <p:cNvSpPr>
            <a:spLocks noGrp="1"/>
          </p:cNvSpPr>
          <p:nvPr>
            <p:ph type="body" sz="quarter" idx="14" hasCustomPrompt="1"/>
          </p:nvPr>
        </p:nvSpPr>
        <p:spPr>
          <a:xfrm>
            <a:off x="712146" y="1834923"/>
            <a:ext cx="3600000" cy="1141338"/>
          </a:xfrm>
          <a:prstGeom prst="rect">
            <a:avLst/>
          </a:prstGeom>
        </p:spPr>
        <p:txBody>
          <a:bodyPr wrap="square" lIns="0" tIns="0" rIns="0" bIns="0">
            <a:spAutoFit/>
          </a:bodyPr>
          <a:lstStyle>
            <a:lvl1pPr marL="182558" marR="0" indent="-182558" algn="l" defTabSz="914378"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rgbClr val="177784"/>
                </a:solidFill>
              </a:defRPr>
            </a:lvl1pPr>
            <a:lvl2pPr marL="358766" indent="-176209">
              <a:lnSpc>
                <a:spcPts val="2100"/>
              </a:lnSpc>
              <a:spcBef>
                <a:spcPts val="600"/>
              </a:spcBef>
              <a:spcAft>
                <a:spcPts val="600"/>
              </a:spcAft>
              <a:buClr>
                <a:srgbClr val="365254"/>
              </a:buClr>
              <a:buSzPct val="100000"/>
              <a:buFont typeface="Calibri" panose="020F0502020204030204" pitchFamily="34" charset="0"/>
              <a:buChar char="•"/>
              <a:defRPr sz="1700" b="1">
                <a:solidFill>
                  <a:srgbClr val="365254"/>
                </a:solidFill>
              </a:defRPr>
            </a:lvl2pPr>
            <a:lvl3pPr marL="541325" indent="-182558">
              <a:lnSpc>
                <a:spcPts val="2100"/>
              </a:lnSpc>
              <a:spcBef>
                <a:spcPts val="600"/>
              </a:spcBef>
              <a:spcAft>
                <a:spcPts val="600"/>
              </a:spcAft>
              <a:buFont typeface="Calibri" panose="020F0502020204030204" pitchFamily="34" charset="0"/>
              <a:buChar char="‒"/>
              <a:defRPr sz="1600" baseline="0"/>
            </a:lvl3pPr>
            <a:lvl4pPr marL="541325" indent="-182558">
              <a:lnSpc>
                <a:spcPts val="2100"/>
              </a:lnSpc>
              <a:spcBef>
                <a:spcPts val="600"/>
              </a:spcBef>
              <a:spcAft>
                <a:spcPts val="600"/>
              </a:spcAft>
              <a:buFont typeface="Calibri" panose="020F0502020204030204" pitchFamily="34" charset="0"/>
              <a:buChar char="‒"/>
              <a:defRPr sz="1600" baseline="0"/>
            </a:lvl4pPr>
            <a:lvl5pPr marL="541325" indent="-182558">
              <a:lnSpc>
                <a:spcPts val="2100"/>
              </a:lnSpc>
              <a:spcBef>
                <a:spcPts val="600"/>
              </a:spcBef>
              <a:spcAft>
                <a:spcPts val="600"/>
              </a:spcAft>
              <a:buFont typeface="Calibri" panose="020F0502020204030204" pitchFamily="34" charset="0"/>
              <a:buChar char="‒"/>
              <a:defRPr sz="1600" baseline="0"/>
            </a:lvl5pPr>
            <a:lvl6pPr marL="541325" indent="-182558">
              <a:lnSpc>
                <a:spcPts val="2100"/>
              </a:lnSpc>
              <a:spcBef>
                <a:spcPts val="600"/>
              </a:spcBef>
              <a:spcAft>
                <a:spcPts val="600"/>
              </a:spcAft>
              <a:buFont typeface="Calibri" panose="020F0502020204030204" pitchFamily="34" charset="0"/>
              <a:buChar char="‒"/>
              <a:defRPr sz="1600" baseline="0"/>
            </a:lvl6pPr>
            <a:lvl7pPr marL="541325" indent="-182558">
              <a:lnSpc>
                <a:spcPts val="2100"/>
              </a:lnSpc>
              <a:spcBef>
                <a:spcPts val="600"/>
              </a:spcBef>
              <a:spcAft>
                <a:spcPts val="600"/>
              </a:spcAft>
              <a:buFont typeface="Calibri" panose="020F0502020204030204" pitchFamily="34" charset="0"/>
              <a:buChar char="‒"/>
              <a:defRPr sz="1600"/>
            </a:lvl7pPr>
            <a:lvl8pPr marL="541325" indent="-182558">
              <a:lnSpc>
                <a:spcPts val="2100"/>
              </a:lnSpc>
              <a:spcBef>
                <a:spcPts val="600"/>
              </a:spcBef>
              <a:spcAft>
                <a:spcPts val="600"/>
              </a:spcAft>
              <a:buFont typeface="Calibri" panose="020F0502020204030204" pitchFamily="34" charset="0"/>
              <a:buChar char="‒"/>
              <a:defRPr sz="1600"/>
            </a:lvl8pPr>
            <a:lvl9pPr marL="3657509" indent="0">
              <a:buNone/>
              <a:defRPr/>
            </a:lvl9pPr>
          </a:lstStyle>
          <a:p>
            <a:pPr lvl="0"/>
            <a:r>
              <a:rPr lang="en-US"/>
              <a:t>Header </a:t>
            </a:r>
          </a:p>
          <a:p>
            <a:pPr lvl="1"/>
            <a:r>
              <a:rPr lang="en-US"/>
              <a:t>Bullet 1</a:t>
            </a:r>
          </a:p>
          <a:p>
            <a:pPr lvl="2"/>
            <a:r>
              <a:rPr lang="en-US"/>
              <a:t>Bullet 2</a:t>
            </a:r>
          </a:p>
        </p:txBody>
      </p:sp>
      <p:sp>
        <p:nvSpPr>
          <p:cNvPr id="23" name="Text Placeholder 10"/>
          <p:cNvSpPr>
            <a:spLocks noGrp="1"/>
          </p:cNvSpPr>
          <p:nvPr>
            <p:ph type="body" sz="quarter" idx="15" hasCustomPrompt="1"/>
          </p:nvPr>
        </p:nvSpPr>
        <p:spPr>
          <a:xfrm>
            <a:off x="4688961" y="1834923"/>
            <a:ext cx="3600000" cy="1141338"/>
          </a:xfrm>
          <a:prstGeom prst="rect">
            <a:avLst/>
          </a:prstGeom>
        </p:spPr>
        <p:txBody>
          <a:bodyPr wrap="square" lIns="0" tIns="0" rIns="0" bIns="0">
            <a:spAutoFit/>
          </a:bodyPr>
          <a:lstStyle>
            <a:lvl1pPr marL="182558" marR="0" indent="-182558" algn="l" defTabSz="914378"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rgbClr val="177784"/>
                </a:solidFill>
              </a:defRPr>
            </a:lvl1pPr>
            <a:lvl2pPr marL="358766" indent="-176209">
              <a:lnSpc>
                <a:spcPts val="2100"/>
              </a:lnSpc>
              <a:spcBef>
                <a:spcPts val="600"/>
              </a:spcBef>
              <a:spcAft>
                <a:spcPts val="600"/>
              </a:spcAft>
              <a:buFont typeface="Calibri" panose="020F0502020204030204" pitchFamily="34" charset="0"/>
              <a:buChar char="•"/>
              <a:defRPr sz="1700" b="1">
                <a:solidFill>
                  <a:srgbClr val="365254"/>
                </a:solidFill>
              </a:defRPr>
            </a:lvl2pPr>
            <a:lvl3pPr marL="541325" indent="-182558">
              <a:lnSpc>
                <a:spcPts val="2100"/>
              </a:lnSpc>
              <a:spcBef>
                <a:spcPts val="600"/>
              </a:spcBef>
              <a:spcAft>
                <a:spcPts val="600"/>
              </a:spcAft>
              <a:buFont typeface="Calibri" panose="020F0502020204030204" pitchFamily="34" charset="0"/>
              <a:buChar char="‒"/>
              <a:defRPr sz="1600" baseline="0"/>
            </a:lvl3pPr>
            <a:lvl4pPr marL="541325" indent="-182558">
              <a:lnSpc>
                <a:spcPts val="2100"/>
              </a:lnSpc>
              <a:spcBef>
                <a:spcPts val="600"/>
              </a:spcBef>
              <a:spcAft>
                <a:spcPts val="600"/>
              </a:spcAft>
              <a:buFont typeface="Calibri" panose="020F0502020204030204" pitchFamily="34" charset="0"/>
              <a:buChar char="‒"/>
              <a:defRPr sz="1600" baseline="0"/>
            </a:lvl4pPr>
            <a:lvl5pPr marL="541325" indent="-182558">
              <a:lnSpc>
                <a:spcPts val="2100"/>
              </a:lnSpc>
              <a:spcBef>
                <a:spcPts val="600"/>
              </a:spcBef>
              <a:spcAft>
                <a:spcPts val="600"/>
              </a:spcAft>
              <a:buFont typeface="Calibri" panose="020F0502020204030204" pitchFamily="34" charset="0"/>
              <a:buChar char="‒"/>
              <a:defRPr sz="1600" baseline="0"/>
            </a:lvl5pPr>
            <a:lvl6pPr marL="541325" indent="-182558">
              <a:lnSpc>
                <a:spcPts val="2100"/>
              </a:lnSpc>
              <a:spcBef>
                <a:spcPts val="600"/>
              </a:spcBef>
              <a:spcAft>
                <a:spcPts val="600"/>
              </a:spcAft>
              <a:buFont typeface="Calibri" panose="020F0502020204030204" pitchFamily="34" charset="0"/>
              <a:buChar char="‒"/>
              <a:defRPr sz="1600" baseline="0"/>
            </a:lvl6pPr>
            <a:lvl7pPr marL="541325" indent="-182558">
              <a:lnSpc>
                <a:spcPts val="2100"/>
              </a:lnSpc>
              <a:spcBef>
                <a:spcPts val="600"/>
              </a:spcBef>
              <a:spcAft>
                <a:spcPts val="600"/>
              </a:spcAft>
              <a:buFont typeface="Calibri" panose="020F0502020204030204" pitchFamily="34" charset="0"/>
              <a:buChar char="‒"/>
              <a:defRPr sz="1600"/>
            </a:lvl7pPr>
            <a:lvl8pPr marL="541325" indent="-182558">
              <a:lnSpc>
                <a:spcPts val="2100"/>
              </a:lnSpc>
              <a:spcBef>
                <a:spcPts val="600"/>
              </a:spcBef>
              <a:spcAft>
                <a:spcPts val="600"/>
              </a:spcAft>
              <a:buFont typeface="Calibri" panose="020F0502020204030204" pitchFamily="34" charset="0"/>
              <a:buChar char="‒"/>
              <a:defRPr sz="1600"/>
            </a:lvl8pPr>
            <a:lvl9pPr marL="3657509" indent="0">
              <a:buNone/>
              <a:defRPr/>
            </a:lvl9pPr>
          </a:lstStyle>
          <a:p>
            <a:pPr lvl="0"/>
            <a:r>
              <a:rPr lang="en-US"/>
              <a:t>Header </a:t>
            </a:r>
          </a:p>
          <a:p>
            <a:pPr lvl="1"/>
            <a:r>
              <a:rPr lang="en-US"/>
              <a:t>Bullet 1</a:t>
            </a:r>
          </a:p>
          <a:p>
            <a:pPr lvl="2"/>
            <a:r>
              <a:rPr lang="en-US"/>
              <a:t>Bullet 2</a:t>
            </a:r>
          </a:p>
        </p:txBody>
      </p:sp>
    </p:spTree>
    <p:extLst>
      <p:ext uri="{BB962C8B-B14F-4D97-AF65-F5344CB8AC3E}">
        <p14:creationId xmlns:p14="http://schemas.microsoft.com/office/powerpoint/2010/main" val="3055841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2"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3" name="Title 1"/>
          <p:cNvSpPr>
            <a:spLocks noGrp="1"/>
          </p:cNvSpPr>
          <p:nvPr>
            <p:ph type="title" hasCustomPrompt="1"/>
          </p:nvPr>
        </p:nvSpPr>
        <p:spPr>
          <a:xfrm>
            <a:off x="457200" y="580500"/>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Title only layout — Slide title</a:t>
            </a:r>
          </a:p>
        </p:txBody>
      </p:sp>
    </p:spTree>
    <p:extLst>
      <p:ext uri="{BB962C8B-B14F-4D97-AF65-F5344CB8AC3E}">
        <p14:creationId xmlns:p14="http://schemas.microsoft.com/office/powerpoint/2010/main" val="18906645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12"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Tree>
    <p:extLst>
      <p:ext uri="{BB962C8B-B14F-4D97-AF65-F5344CB8AC3E}">
        <p14:creationId xmlns:p14="http://schemas.microsoft.com/office/powerpoint/2010/main" val="1818180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Slide 1">
    <p:bg>
      <p:bgPr>
        <a:solidFill>
          <a:schemeClr val="bg1"/>
        </a:solidFill>
        <a:effectLst/>
      </p:bgPr>
    </p:bg>
    <p:spTree>
      <p:nvGrpSpPr>
        <p:cNvPr id="1" name=""/>
        <p:cNvGrpSpPr/>
        <p:nvPr/>
      </p:nvGrpSpPr>
      <p:grpSpPr>
        <a:xfrm>
          <a:off x="0" y="0"/>
          <a:ext cx="0" cy="0"/>
          <a:chOff x="0" y="0"/>
          <a:chExt cx="0" cy="0"/>
        </a:xfrm>
      </p:grpSpPr>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8" name="Text Placeholder 7"/>
          <p:cNvSpPr>
            <a:spLocks noGrp="1"/>
          </p:cNvSpPr>
          <p:nvPr>
            <p:ph type="body" sz="quarter" idx="14" hasCustomPrompt="1"/>
          </p:nvPr>
        </p:nvSpPr>
        <p:spPr>
          <a:xfrm>
            <a:off x="4067944" y="2826272"/>
            <a:ext cx="4320000" cy="1205458"/>
          </a:xfrm>
          <a:prstGeom prst="rect">
            <a:avLst/>
          </a:prstGeom>
          <a:noFill/>
        </p:spPr>
        <p:txBody>
          <a:bodyPr wrap="square" lIns="0" tIns="0" rIns="0" bIns="0" anchor="ctr" anchorCtr="0">
            <a:spAutoFit/>
          </a:bodyPr>
          <a:lstStyle>
            <a:lvl1pPr marL="228594" indent="-228594">
              <a:lnSpc>
                <a:spcPts val="3500"/>
              </a:lnSpc>
              <a:spcBef>
                <a:spcPts val="0"/>
              </a:spcBef>
              <a:spcAft>
                <a:spcPts val="1200"/>
              </a:spcAft>
              <a:buClr>
                <a:srgbClr val="00A199"/>
              </a:buClr>
              <a:buFont typeface="Calibri" panose="020F0502020204030204" pitchFamily="34" charset="0"/>
              <a:buChar char=" "/>
              <a:defRPr sz="3500" b="0">
                <a:solidFill>
                  <a:srgbClr val="365254"/>
                </a:solidFill>
              </a:defRPr>
            </a:lvl1pPr>
            <a:lvl2pPr marL="228594" indent="-228594">
              <a:lnSpc>
                <a:spcPts val="2300"/>
              </a:lnSpc>
              <a:spcBef>
                <a:spcPts val="0"/>
              </a:spcBef>
              <a:spcAft>
                <a:spcPts val="600"/>
              </a:spcAft>
              <a:buClr>
                <a:srgbClr val="00A199"/>
              </a:buClr>
              <a:buFont typeface="Calibri" panose="020F0502020204030204" pitchFamily="34" charset="0"/>
              <a:buChar char=" "/>
              <a:defRPr sz="2200" baseline="0">
                <a:solidFill>
                  <a:srgbClr val="177784"/>
                </a:solidFill>
              </a:defRPr>
            </a:lvl2pPr>
            <a:lvl3pPr marL="228594" indent="-228594">
              <a:lnSpc>
                <a:spcPts val="1800"/>
              </a:lnSpc>
              <a:spcBef>
                <a:spcPts val="0"/>
              </a:spcBef>
              <a:spcAft>
                <a:spcPts val="600"/>
              </a:spcAft>
              <a:buClr>
                <a:srgbClr val="00A199"/>
              </a:buClr>
              <a:buFont typeface="Calibri" panose="020F0502020204030204" pitchFamily="34" charset="0"/>
              <a:buChar char=" "/>
              <a:defRPr sz="1700">
                <a:solidFill>
                  <a:schemeClr val="tx1"/>
                </a:solidFill>
              </a:defRPr>
            </a:lvl3pPr>
            <a:lvl4pPr marL="228594" indent="-228594">
              <a:buClr>
                <a:srgbClr val="00A199"/>
              </a:buClr>
              <a:buFont typeface="Calibri" panose="020F0502020204030204" pitchFamily="34" charset="0"/>
              <a:buChar char=" "/>
              <a:defRPr sz="1700">
                <a:solidFill>
                  <a:schemeClr val="bg1"/>
                </a:solidFill>
              </a:defRPr>
            </a:lvl4pPr>
            <a:lvl5pPr marL="228594" indent="-228594">
              <a:buClr>
                <a:srgbClr val="00A199"/>
              </a:buClr>
              <a:buFont typeface="Calibri" panose="020F0502020204030204" pitchFamily="34" charset="0"/>
              <a:buChar char=" "/>
              <a:defRPr sz="1700">
                <a:solidFill>
                  <a:schemeClr val="bg1"/>
                </a:solidFill>
              </a:defRPr>
            </a:lvl5pPr>
          </a:lstStyle>
          <a:p>
            <a:pPr lvl="0"/>
            <a:r>
              <a:rPr lang="en-US"/>
              <a:t>Section title</a:t>
            </a:r>
          </a:p>
          <a:p>
            <a:pPr lvl="1"/>
            <a:r>
              <a:rPr lang="en-US"/>
              <a:t>Extra text or content</a:t>
            </a:r>
          </a:p>
          <a:p>
            <a:pPr lvl="2"/>
            <a:r>
              <a:rPr lang="en-US"/>
              <a:t>Extra information</a:t>
            </a:r>
          </a:p>
        </p:txBody>
      </p:sp>
      <p:sp>
        <p:nvSpPr>
          <p:cNvPr id="14" name="Content Placeholder 18"/>
          <p:cNvSpPr>
            <a:spLocks noGrp="1"/>
          </p:cNvSpPr>
          <p:nvPr>
            <p:ph sz="quarter" idx="13" hasCustomPrompt="1"/>
          </p:nvPr>
        </p:nvSpPr>
        <p:spPr>
          <a:xfrm>
            <a:off x="683568" y="1892831"/>
            <a:ext cx="2088232" cy="2784309"/>
          </a:xfrm>
          <a:prstGeom prst="rect">
            <a:avLst/>
          </a:prstGeom>
        </p:spPr>
        <p:txBody>
          <a:bodyPr lIns="0" tIns="0" rIns="0" bIns="0" anchor="t" anchorCtr="0">
            <a:normAutofit/>
          </a:bodyPr>
          <a:lstStyle>
            <a:lvl1pPr marL="0" indent="0" algn="ctr">
              <a:buNone/>
              <a:defRPr sz="2000">
                <a:solidFill>
                  <a:srgbClr val="002060"/>
                </a:solidFill>
              </a:defRPr>
            </a:lvl1pPr>
          </a:lstStyle>
          <a:p>
            <a:pPr lvl="0"/>
            <a:r>
              <a:rPr lang="en-CA"/>
              <a:t>Insert icon, picture or chart</a:t>
            </a:r>
          </a:p>
        </p:txBody>
      </p:sp>
    </p:spTree>
    <p:extLst>
      <p:ext uri="{BB962C8B-B14F-4D97-AF65-F5344CB8AC3E}">
        <p14:creationId xmlns:p14="http://schemas.microsoft.com/office/powerpoint/2010/main" val="35211237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slide 2">
    <p:bg>
      <p:bgPr>
        <a:solidFill>
          <a:srgbClr val="EDF7F5"/>
        </a:solidFill>
        <a:effectLst/>
      </p:bgPr>
    </p:bg>
    <p:spTree>
      <p:nvGrpSpPr>
        <p:cNvPr id="1" name=""/>
        <p:cNvGrpSpPr/>
        <p:nvPr/>
      </p:nvGrpSpPr>
      <p:grpSpPr>
        <a:xfrm>
          <a:off x="0" y="0"/>
          <a:ext cx="0" cy="0"/>
          <a:chOff x="0" y="0"/>
          <a:chExt cx="0" cy="0"/>
        </a:xfrm>
      </p:grpSpPr>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8" name="Text Placeholder 7"/>
          <p:cNvSpPr>
            <a:spLocks noGrp="1"/>
          </p:cNvSpPr>
          <p:nvPr>
            <p:ph type="body" sz="quarter" idx="14" hasCustomPrompt="1"/>
          </p:nvPr>
        </p:nvSpPr>
        <p:spPr>
          <a:xfrm>
            <a:off x="1186954" y="1622788"/>
            <a:ext cx="7957046" cy="2259654"/>
          </a:xfrm>
          <a:prstGeom prst="rect">
            <a:avLst/>
          </a:prstGeom>
          <a:solidFill>
            <a:srgbClr val="00A199"/>
          </a:solidFill>
        </p:spPr>
        <p:txBody>
          <a:bodyPr wrap="square" lIns="180000" tIns="522000" rIns="0" bIns="522000">
            <a:spAutoFit/>
          </a:bodyPr>
          <a:lstStyle>
            <a:lvl1pPr marL="228594" indent="-228594">
              <a:lnSpc>
                <a:spcPts val="3500"/>
              </a:lnSpc>
              <a:spcBef>
                <a:spcPts val="0"/>
              </a:spcBef>
              <a:spcAft>
                <a:spcPts val="1200"/>
              </a:spcAft>
              <a:buClr>
                <a:srgbClr val="00A199"/>
              </a:buClr>
              <a:buFont typeface="Calibri" panose="020F0502020204030204" pitchFamily="34" charset="0"/>
              <a:buChar char=" "/>
              <a:defRPr sz="3500" b="0" baseline="0">
                <a:solidFill>
                  <a:schemeClr val="bg1"/>
                </a:solidFill>
              </a:defRPr>
            </a:lvl1pPr>
            <a:lvl2pPr marL="228594" indent="-228594">
              <a:lnSpc>
                <a:spcPts val="2300"/>
              </a:lnSpc>
              <a:spcBef>
                <a:spcPts val="0"/>
              </a:spcBef>
              <a:spcAft>
                <a:spcPts val="600"/>
              </a:spcAft>
              <a:buClr>
                <a:srgbClr val="00A199"/>
              </a:buClr>
              <a:buFont typeface="Calibri" panose="020F0502020204030204" pitchFamily="34" charset="0"/>
              <a:buChar char=" "/>
              <a:defRPr sz="2200" baseline="0">
                <a:solidFill>
                  <a:schemeClr val="bg1"/>
                </a:solidFill>
              </a:defRPr>
            </a:lvl2pPr>
            <a:lvl3pPr marL="228594" indent="-228594">
              <a:lnSpc>
                <a:spcPts val="1800"/>
              </a:lnSpc>
              <a:spcBef>
                <a:spcPts val="0"/>
              </a:spcBef>
              <a:spcAft>
                <a:spcPts val="600"/>
              </a:spcAft>
              <a:buClr>
                <a:srgbClr val="00A199"/>
              </a:buClr>
              <a:buFont typeface="Calibri" panose="020F0502020204030204" pitchFamily="34" charset="0"/>
              <a:buChar char=" "/>
              <a:defRPr sz="1700">
                <a:solidFill>
                  <a:schemeClr val="bg1"/>
                </a:solidFill>
              </a:defRPr>
            </a:lvl3pPr>
            <a:lvl4pPr marL="228594" indent="-228594">
              <a:buClr>
                <a:srgbClr val="00A199"/>
              </a:buClr>
              <a:buFont typeface="Calibri" panose="020F0502020204030204" pitchFamily="34" charset="0"/>
              <a:buChar char=" "/>
              <a:defRPr sz="1700">
                <a:solidFill>
                  <a:schemeClr val="bg1"/>
                </a:solidFill>
              </a:defRPr>
            </a:lvl4pPr>
            <a:lvl5pPr marL="228594" indent="-228594">
              <a:buClr>
                <a:srgbClr val="00A199"/>
              </a:buClr>
              <a:buFont typeface="Calibri" panose="020F0502020204030204" pitchFamily="34" charset="0"/>
              <a:buChar char=" "/>
              <a:defRPr sz="1700">
                <a:solidFill>
                  <a:schemeClr val="bg1"/>
                </a:solidFill>
              </a:defRPr>
            </a:lvl5pPr>
          </a:lstStyle>
          <a:p>
            <a:pPr lvl="0"/>
            <a:r>
              <a:rPr lang="en-US"/>
              <a:t>Section title</a:t>
            </a:r>
          </a:p>
          <a:p>
            <a:pPr lvl="1"/>
            <a:r>
              <a:rPr lang="en-US"/>
              <a:t>Extra text or content</a:t>
            </a:r>
          </a:p>
          <a:p>
            <a:pPr lvl="2"/>
            <a:r>
              <a:rPr lang="en-US"/>
              <a:t>Extra information</a:t>
            </a:r>
          </a:p>
        </p:txBody>
      </p:sp>
      <p:sp>
        <p:nvSpPr>
          <p:cNvPr id="5" name="Picture Placeholder 4"/>
          <p:cNvSpPr>
            <a:spLocks noGrp="1"/>
          </p:cNvSpPr>
          <p:nvPr>
            <p:ph type="pic" sz="quarter" idx="13" hasCustomPrompt="1"/>
          </p:nvPr>
        </p:nvSpPr>
        <p:spPr>
          <a:xfrm>
            <a:off x="6762153" y="490769"/>
            <a:ext cx="1481960" cy="1978124"/>
          </a:xfrm>
          <a:prstGeom prst="rect">
            <a:avLst/>
          </a:prstGeom>
        </p:spPr>
        <p:txBody>
          <a:bodyPr>
            <a:normAutofit/>
          </a:bodyPr>
          <a:lstStyle>
            <a:lvl1pPr marL="0" indent="0" algn="ctr">
              <a:buNone/>
              <a:defRPr sz="2000">
                <a:solidFill>
                  <a:srgbClr val="002060"/>
                </a:solidFill>
              </a:defRPr>
            </a:lvl1pPr>
          </a:lstStyle>
          <a:p>
            <a:r>
              <a:rPr lang="en-CA"/>
              <a:t>Insert icon</a:t>
            </a:r>
            <a:br>
              <a:rPr lang="en-CA"/>
            </a:br>
            <a:r>
              <a:rPr lang="en-CA"/>
              <a:t>if needed</a:t>
            </a:r>
          </a:p>
        </p:txBody>
      </p:sp>
    </p:spTree>
    <p:extLst>
      <p:ext uri="{BB962C8B-B14F-4D97-AF65-F5344CB8AC3E}">
        <p14:creationId xmlns:p14="http://schemas.microsoft.com/office/powerpoint/2010/main" val="20771947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Visual content 1">
    <p:bg>
      <p:bgPr>
        <a:solidFill>
          <a:srgbClr val="EDF7F5"/>
        </a:solidFill>
        <a:effectLst/>
      </p:bgPr>
    </p:bg>
    <p:spTree>
      <p:nvGrpSpPr>
        <p:cNvPr id="1" name=""/>
        <p:cNvGrpSpPr/>
        <p:nvPr/>
      </p:nvGrpSpPr>
      <p:grpSpPr>
        <a:xfrm>
          <a:off x="0" y="0"/>
          <a:ext cx="0" cy="0"/>
          <a:chOff x="0" y="0"/>
          <a:chExt cx="0" cy="0"/>
        </a:xfrm>
      </p:grpSpPr>
      <p:sp>
        <p:nvSpPr>
          <p:cNvPr id="12"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3" name="Title 1"/>
          <p:cNvSpPr>
            <a:spLocks noGrp="1"/>
          </p:cNvSpPr>
          <p:nvPr>
            <p:ph type="title" hasCustomPrompt="1"/>
          </p:nvPr>
        </p:nvSpPr>
        <p:spPr>
          <a:xfrm>
            <a:off x="457200" y="580500"/>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Visual content — Slide title</a:t>
            </a:r>
            <a:endParaRPr lang="en-CA"/>
          </a:p>
        </p:txBody>
      </p:sp>
      <p:sp>
        <p:nvSpPr>
          <p:cNvPr id="7" name="Content Placeholder 18"/>
          <p:cNvSpPr>
            <a:spLocks noGrp="1"/>
          </p:cNvSpPr>
          <p:nvPr>
            <p:ph sz="quarter" idx="11" hasCustomPrompt="1"/>
          </p:nvPr>
        </p:nvSpPr>
        <p:spPr>
          <a:xfrm>
            <a:off x="1149525" y="2276872"/>
            <a:ext cx="2088232" cy="2784309"/>
          </a:xfrm>
          <a:prstGeom prst="rect">
            <a:avLst/>
          </a:prstGeom>
        </p:spPr>
        <p:txBody>
          <a:bodyPr lIns="0" tIns="0" rIns="0" bIns="0" anchor="t" anchorCtr="0">
            <a:normAutofit/>
          </a:bodyPr>
          <a:lstStyle>
            <a:lvl1pPr marL="0" indent="0" algn="ctr">
              <a:buNone/>
              <a:defRPr sz="2000">
                <a:solidFill>
                  <a:srgbClr val="002060"/>
                </a:solidFill>
              </a:defRPr>
            </a:lvl1pPr>
          </a:lstStyle>
          <a:p>
            <a:pPr lvl="0"/>
            <a:r>
              <a:rPr lang="en-CA"/>
              <a:t>Insert icon, picture or chart</a:t>
            </a:r>
          </a:p>
        </p:txBody>
      </p:sp>
      <p:sp>
        <p:nvSpPr>
          <p:cNvPr id="8" name="Text Placeholder 10"/>
          <p:cNvSpPr>
            <a:spLocks noGrp="1"/>
          </p:cNvSpPr>
          <p:nvPr>
            <p:ph type="body" sz="quarter" idx="14" hasCustomPrompt="1"/>
          </p:nvPr>
        </p:nvSpPr>
        <p:spPr>
          <a:xfrm>
            <a:off x="4448609" y="3241018"/>
            <a:ext cx="3600000" cy="1141338"/>
          </a:xfrm>
          <a:prstGeom prst="rect">
            <a:avLst/>
          </a:prstGeom>
        </p:spPr>
        <p:txBody>
          <a:bodyPr wrap="square" lIns="0" tIns="0" rIns="0" bIns="0" anchor="ctr" anchorCtr="0">
            <a:spAutoFit/>
          </a:bodyPr>
          <a:lstStyle>
            <a:lvl1pPr marL="182558" marR="0" indent="-182558" algn="l" defTabSz="914378"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rgbClr val="177784"/>
                </a:solidFill>
              </a:defRPr>
            </a:lvl1pPr>
            <a:lvl2pPr marL="358766" indent="-176209">
              <a:lnSpc>
                <a:spcPts val="2100"/>
              </a:lnSpc>
              <a:spcBef>
                <a:spcPts val="600"/>
              </a:spcBef>
              <a:spcAft>
                <a:spcPts val="600"/>
              </a:spcAft>
              <a:buFont typeface="Arial" panose="020B0604020202020204" pitchFamily="34" charset="0"/>
              <a:buChar char="•"/>
              <a:defRPr sz="1700" b="0">
                <a:solidFill>
                  <a:schemeClr val="tx1"/>
                </a:solidFill>
              </a:defRPr>
            </a:lvl2pPr>
            <a:lvl3pPr marL="355591" indent="-182558">
              <a:lnSpc>
                <a:spcPts val="2100"/>
              </a:lnSpc>
              <a:spcBef>
                <a:spcPts val="600"/>
              </a:spcBef>
              <a:spcAft>
                <a:spcPts val="600"/>
              </a:spcAft>
              <a:buFont typeface="Arial" panose="020B0604020202020204" pitchFamily="34" charset="0"/>
              <a:buChar char="•"/>
              <a:defRPr sz="1700" baseline="0"/>
            </a:lvl3pPr>
            <a:lvl4pPr marL="541325" indent="-182558">
              <a:lnSpc>
                <a:spcPts val="2100"/>
              </a:lnSpc>
              <a:spcBef>
                <a:spcPts val="600"/>
              </a:spcBef>
              <a:spcAft>
                <a:spcPts val="600"/>
              </a:spcAft>
              <a:buFont typeface="Calibri" panose="020F0502020204030204" pitchFamily="34" charset="0"/>
              <a:buChar char="‒"/>
              <a:defRPr sz="1600" baseline="0"/>
            </a:lvl4pPr>
            <a:lvl5pPr marL="541325" indent="-182558">
              <a:lnSpc>
                <a:spcPts val="2100"/>
              </a:lnSpc>
              <a:spcBef>
                <a:spcPts val="600"/>
              </a:spcBef>
              <a:spcAft>
                <a:spcPts val="600"/>
              </a:spcAft>
              <a:buFont typeface="Calibri" panose="020F0502020204030204" pitchFamily="34" charset="0"/>
              <a:buChar char="‒"/>
              <a:defRPr sz="1600" baseline="0"/>
            </a:lvl5pPr>
            <a:lvl6pPr marL="541325" indent="-182558">
              <a:lnSpc>
                <a:spcPts val="2100"/>
              </a:lnSpc>
              <a:spcBef>
                <a:spcPts val="600"/>
              </a:spcBef>
              <a:spcAft>
                <a:spcPts val="600"/>
              </a:spcAft>
              <a:buFont typeface="Calibri" panose="020F0502020204030204" pitchFamily="34" charset="0"/>
              <a:buChar char="‒"/>
              <a:defRPr sz="1600" baseline="0"/>
            </a:lvl6pPr>
            <a:lvl7pPr marL="541325" indent="-182558">
              <a:lnSpc>
                <a:spcPts val="2100"/>
              </a:lnSpc>
              <a:spcBef>
                <a:spcPts val="600"/>
              </a:spcBef>
              <a:spcAft>
                <a:spcPts val="600"/>
              </a:spcAft>
              <a:buFont typeface="Calibri" panose="020F0502020204030204" pitchFamily="34" charset="0"/>
              <a:buChar char="‒"/>
              <a:defRPr sz="1600"/>
            </a:lvl7pPr>
            <a:lvl8pPr marL="541325" indent="-182558">
              <a:lnSpc>
                <a:spcPts val="2100"/>
              </a:lnSpc>
              <a:spcBef>
                <a:spcPts val="600"/>
              </a:spcBef>
              <a:spcAft>
                <a:spcPts val="600"/>
              </a:spcAft>
              <a:buFont typeface="Calibri" panose="020F0502020204030204" pitchFamily="34" charset="0"/>
              <a:buChar char="‒"/>
              <a:defRPr sz="1600"/>
            </a:lvl8pPr>
            <a:lvl9pPr marL="3657509" indent="0">
              <a:buNone/>
              <a:defRPr/>
            </a:lvl9pPr>
          </a:lstStyle>
          <a:p>
            <a:pPr lvl="0"/>
            <a:r>
              <a:rPr lang="en-US"/>
              <a:t>Header text </a:t>
            </a:r>
          </a:p>
          <a:p>
            <a:pPr lvl="1"/>
            <a:r>
              <a:rPr lang="en-US"/>
              <a:t>Bullet 1</a:t>
            </a:r>
          </a:p>
          <a:p>
            <a:pPr lvl="2"/>
            <a:r>
              <a:rPr lang="en-US"/>
              <a:t>Bullet 2</a:t>
            </a:r>
          </a:p>
        </p:txBody>
      </p:sp>
    </p:spTree>
    <p:extLst>
      <p:ext uri="{BB962C8B-B14F-4D97-AF65-F5344CB8AC3E}">
        <p14:creationId xmlns:p14="http://schemas.microsoft.com/office/powerpoint/2010/main" val="2123316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7F7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84D9B-BAFF-2540-0F4C-AAB935EB86EC}"/>
              </a:ext>
            </a:extLst>
          </p:cNvPr>
          <p:cNvSpPr>
            <a:spLocks noGrp="1"/>
          </p:cNvSpPr>
          <p:nvPr>
            <p:ph type="title"/>
          </p:nvPr>
        </p:nvSpPr>
        <p:spPr/>
        <p:txBody>
          <a:bodyPr/>
          <a:lstStyle>
            <a:lvl1pPr>
              <a:defRPr b="1">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781A3C1-D765-C852-DBA6-CDAE60181D0F}"/>
              </a:ext>
            </a:extLst>
          </p:cNvPr>
          <p:cNvSpPr>
            <a:spLocks noGrp="1"/>
          </p:cNvSpPr>
          <p:nvPr>
            <p:ph idx="1"/>
          </p:nvPr>
        </p:nvSpPr>
        <p:spPr/>
        <p:txBody>
          <a:bodyPr/>
          <a:lstStyle>
            <a:lvl1pPr>
              <a:buClr>
                <a:schemeClr val="accent2"/>
              </a:buClr>
              <a:defRPr b="0" i="0">
                <a:latin typeface="Calibri Light" panose="020F0302020204030204" pitchFamily="34" charset="0"/>
                <a:cs typeface="Calibri Light" panose="020F0302020204030204" pitchFamily="34" charset="0"/>
              </a:defRPr>
            </a:lvl1pPr>
            <a:lvl2pPr>
              <a:buClr>
                <a:schemeClr val="accent2"/>
              </a:buClr>
              <a:defRPr b="0" i="0">
                <a:latin typeface="Calibri Light" panose="020F0302020204030204" pitchFamily="34" charset="0"/>
                <a:cs typeface="Calibri Light" panose="020F0302020204030204" pitchFamily="34" charset="0"/>
              </a:defRPr>
            </a:lvl2pPr>
            <a:lvl3pPr>
              <a:buClr>
                <a:schemeClr val="accent2"/>
              </a:buClr>
              <a:defRPr b="0" i="0">
                <a:latin typeface="Calibri Light" panose="020F0302020204030204" pitchFamily="34" charset="0"/>
                <a:cs typeface="Calibri Light" panose="020F0302020204030204" pitchFamily="34" charset="0"/>
              </a:defRPr>
            </a:lvl3pPr>
            <a:lvl4pPr>
              <a:buClr>
                <a:schemeClr val="accent2"/>
              </a:buClr>
              <a:defRPr b="0" i="0">
                <a:latin typeface="Calibri Light" panose="020F0302020204030204" pitchFamily="34" charset="0"/>
                <a:cs typeface="Calibri Light" panose="020F0302020204030204" pitchFamily="34" charset="0"/>
              </a:defRPr>
            </a:lvl4pPr>
            <a:lvl5pPr>
              <a:buClr>
                <a:schemeClr val="accent2"/>
              </a:buClr>
              <a:defRPr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85670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Visual content 2">
    <p:bg>
      <p:bgPr>
        <a:solidFill>
          <a:srgbClr val="EDF7F5"/>
        </a:solidFill>
        <a:effectLst/>
      </p:bgPr>
    </p:bg>
    <p:spTree>
      <p:nvGrpSpPr>
        <p:cNvPr id="1" name=""/>
        <p:cNvGrpSpPr/>
        <p:nvPr/>
      </p:nvGrpSpPr>
      <p:grpSpPr>
        <a:xfrm>
          <a:off x="0" y="0"/>
          <a:ext cx="0" cy="0"/>
          <a:chOff x="0" y="0"/>
          <a:chExt cx="0" cy="0"/>
        </a:xfrm>
      </p:grpSpPr>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2" name="Text Placeholder 7"/>
          <p:cNvSpPr>
            <a:spLocks noGrp="1"/>
          </p:cNvSpPr>
          <p:nvPr>
            <p:ph type="body" sz="quarter" idx="14" hasCustomPrompt="1"/>
          </p:nvPr>
        </p:nvSpPr>
        <p:spPr>
          <a:xfrm>
            <a:off x="2664" y="1787960"/>
            <a:ext cx="4068000" cy="1374796"/>
          </a:xfrm>
          <a:prstGeom prst="rect">
            <a:avLst/>
          </a:prstGeom>
          <a:solidFill>
            <a:srgbClr val="14838E"/>
          </a:solidFill>
        </p:spPr>
        <p:txBody>
          <a:bodyPr wrap="square" lIns="288000" tIns="522000" rIns="720000" bIns="522000" anchor="t" anchorCtr="0">
            <a:spAutoFit/>
          </a:bodyPr>
          <a:lstStyle>
            <a:lvl1pPr marL="228594" indent="-228594">
              <a:lnSpc>
                <a:spcPts val="2500"/>
              </a:lnSpc>
              <a:spcBef>
                <a:spcPts val="0"/>
              </a:spcBef>
              <a:spcAft>
                <a:spcPts val="1200"/>
              </a:spcAft>
              <a:buClr>
                <a:srgbClr val="00A199"/>
              </a:buClr>
              <a:buFont typeface="Calibri" panose="020F0502020204030204" pitchFamily="34" charset="0"/>
              <a:buChar char=" "/>
              <a:defRPr sz="2200" b="0" baseline="0">
                <a:solidFill>
                  <a:schemeClr val="bg1"/>
                </a:solidFill>
              </a:defRPr>
            </a:lvl1pPr>
            <a:lvl2pPr marL="228594" indent="-228594">
              <a:lnSpc>
                <a:spcPts val="2200"/>
              </a:lnSpc>
              <a:spcBef>
                <a:spcPts val="0"/>
              </a:spcBef>
              <a:spcAft>
                <a:spcPts val="600"/>
              </a:spcAft>
              <a:buClr>
                <a:srgbClr val="00A199"/>
              </a:buClr>
              <a:buFont typeface="Calibri" panose="020F0502020204030204" pitchFamily="34" charset="0"/>
              <a:buChar char=" "/>
              <a:defRPr sz="1700" baseline="0">
                <a:solidFill>
                  <a:schemeClr val="bg1"/>
                </a:solidFill>
              </a:defRPr>
            </a:lvl2pPr>
            <a:lvl3pPr marL="228594" indent="-228594">
              <a:lnSpc>
                <a:spcPts val="2200"/>
              </a:lnSpc>
              <a:spcBef>
                <a:spcPts val="0"/>
              </a:spcBef>
              <a:spcAft>
                <a:spcPts val="600"/>
              </a:spcAft>
              <a:buClr>
                <a:srgbClr val="00A199"/>
              </a:buClr>
              <a:buFont typeface="Calibri" panose="020F0502020204030204" pitchFamily="34" charset="0"/>
              <a:buChar char=" "/>
              <a:defRPr sz="1700">
                <a:solidFill>
                  <a:schemeClr val="tx1"/>
                </a:solidFill>
              </a:defRPr>
            </a:lvl3pPr>
            <a:lvl4pPr marL="228594" indent="-228594">
              <a:buClr>
                <a:srgbClr val="00A199"/>
              </a:buClr>
              <a:buFont typeface="Calibri" panose="020F0502020204030204" pitchFamily="34" charset="0"/>
              <a:buChar char=" "/>
              <a:defRPr sz="1700">
                <a:solidFill>
                  <a:schemeClr val="bg1"/>
                </a:solidFill>
              </a:defRPr>
            </a:lvl4pPr>
            <a:lvl5pPr marL="228594" indent="-228594">
              <a:buClr>
                <a:srgbClr val="00A199"/>
              </a:buClr>
              <a:buFont typeface="Calibri" panose="020F0502020204030204" pitchFamily="34" charset="0"/>
              <a:buChar char=" "/>
              <a:defRPr sz="1700">
                <a:solidFill>
                  <a:schemeClr val="bg1"/>
                </a:solidFill>
              </a:defRPr>
            </a:lvl5pPr>
          </a:lstStyle>
          <a:p>
            <a:pPr lvl="0"/>
            <a:r>
              <a:rPr lang="en-US"/>
              <a:t>Sidebar text</a:t>
            </a:r>
          </a:p>
        </p:txBody>
      </p:sp>
      <p:sp>
        <p:nvSpPr>
          <p:cNvPr id="6" name="Title 1"/>
          <p:cNvSpPr>
            <a:spLocks noGrp="1"/>
          </p:cNvSpPr>
          <p:nvPr>
            <p:ph type="title" hasCustomPrompt="1"/>
          </p:nvPr>
        </p:nvSpPr>
        <p:spPr>
          <a:xfrm>
            <a:off x="457200" y="580500"/>
            <a:ext cx="8229600" cy="423193"/>
          </a:xfrm>
        </p:spPr>
        <p:txBody>
          <a:bodyPr lIns="0" tIns="0" rIns="0" bIns="0" anchor="t" anchorCtr="0">
            <a:spAutoFit/>
          </a:bodyPr>
          <a:lstStyle>
            <a:lvl1pPr algn="l">
              <a:lnSpc>
                <a:spcPts val="3300"/>
              </a:lnSpc>
              <a:defRPr sz="3300" baseline="0">
                <a:solidFill>
                  <a:srgbClr val="365254"/>
                </a:solidFill>
              </a:defRPr>
            </a:lvl1pPr>
          </a:lstStyle>
          <a:p>
            <a:r>
              <a:rPr lang="en-US"/>
              <a:t>Visual content -- Slide title</a:t>
            </a:r>
            <a:endParaRPr lang="en-CA"/>
          </a:p>
        </p:txBody>
      </p:sp>
      <p:sp>
        <p:nvSpPr>
          <p:cNvPr id="10" name="Text Placeholder 10"/>
          <p:cNvSpPr>
            <a:spLocks noGrp="1"/>
          </p:cNvSpPr>
          <p:nvPr>
            <p:ph type="body" sz="quarter" idx="15" hasCustomPrompt="1"/>
          </p:nvPr>
        </p:nvSpPr>
        <p:spPr>
          <a:xfrm>
            <a:off x="4448609" y="1798121"/>
            <a:ext cx="3600000" cy="1115690"/>
          </a:xfrm>
          <a:prstGeom prst="rect">
            <a:avLst/>
          </a:prstGeom>
        </p:spPr>
        <p:txBody>
          <a:bodyPr wrap="square" lIns="0" tIns="0" rIns="0" bIns="0">
            <a:spAutoFit/>
          </a:bodyPr>
          <a:lstStyle>
            <a:lvl1pPr marL="182558" marR="0" indent="-182558" algn="l" defTabSz="914378" rtl="0" eaLnBrk="1" fontAlgn="auto" latinLnBrk="0" hangingPunct="1">
              <a:lnSpc>
                <a:spcPts val="2100"/>
              </a:lnSpc>
              <a:spcBef>
                <a:spcPts val="600"/>
              </a:spcBef>
              <a:spcAft>
                <a:spcPts val="600"/>
              </a:spcAft>
              <a:buClrTx/>
              <a:buSzTx/>
              <a:buFont typeface="Calibri" panose="020F0502020204030204" pitchFamily="34" charset="0"/>
              <a:buChar char="•"/>
              <a:tabLst/>
              <a:defRPr sz="1700" b="0" baseline="0">
                <a:solidFill>
                  <a:schemeClr val="tx1"/>
                </a:solidFill>
              </a:defRPr>
            </a:lvl1pPr>
            <a:lvl2pPr marL="182558" indent="-176209">
              <a:lnSpc>
                <a:spcPts val="2100"/>
              </a:lnSpc>
              <a:spcBef>
                <a:spcPts val="600"/>
              </a:spcBef>
              <a:spcAft>
                <a:spcPts val="600"/>
              </a:spcAft>
              <a:buClrTx/>
              <a:buFont typeface="Calibri" panose="020F0502020204030204" pitchFamily="34" charset="0"/>
              <a:buChar char="•"/>
              <a:defRPr sz="1700" b="0">
                <a:solidFill>
                  <a:schemeClr val="tx1"/>
                </a:solidFill>
              </a:defRPr>
            </a:lvl2pPr>
            <a:lvl3pPr marL="182558" indent="-176209">
              <a:lnSpc>
                <a:spcPts val="2100"/>
              </a:lnSpc>
              <a:spcBef>
                <a:spcPts val="600"/>
              </a:spcBef>
              <a:spcAft>
                <a:spcPts val="600"/>
              </a:spcAft>
              <a:buClrTx/>
              <a:buFont typeface="Calibri" panose="020F0502020204030204" pitchFamily="34" charset="0"/>
              <a:buChar char="•"/>
              <a:defRPr sz="1700" baseline="0"/>
            </a:lvl3pPr>
            <a:lvl4pPr marL="541325" indent="-182558">
              <a:lnSpc>
                <a:spcPts val="2100"/>
              </a:lnSpc>
              <a:spcBef>
                <a:spcPts val="600"/>
              </a:spcBef>
              <a:spcAft>
                <a:spcPts val="600"/>
              </a:spcAft>
              <a:buFont typeface="Calibri" panose="020F0502020204030204" pitchFamily="34" charset="0"/>
              <a:buChar char="‒"/>
              <a:defRPr sz="1600" baseline="0"/>
            </a:lvl4pPr>
            <a:lvl5pPr marL="541325" indent="-182558">
              <a:lnSpc>
                <a:spcPts val="2100"/>
              </a:lnSpc>
              <a:spcBef>
                <a:spcPts val="600"/>
              </a:spcBef>
              <a:spcAft>
                <a:spcPts val="600"/>
              </a:spcAft>
              <a:buFont typeface="Calibri" panose="020F0502020204030204" pitchFamily="34" charset="0"/>
              <a:buChar char="‒"/>
              <a:defRPr sz="1600" baseline="0"/>
            </a:lvl5pPr>
            <a:lvl6pPr marL="541325" indent="-182558">
              <a:lnSpc>
                <a:spcPts val="2100"/>
              </a:lnSpc>
              <a:spcBef>
                <a:spcPts val="600"/>
              </a:spcBef>
              <a:spcAft>
                <a:spcPts val="600"/>
              </a:spcAft>
              <a:buFont typeface="Calibri" panose="020F0502020204030204" pitchFamily="34" charset="0"/>
              <a:buChar char="‒"/>
              <a:defRPr sz="1600" baseline="0"/>
            </a:lvl6pPr>
            <a:lvl7pPr marL="541325" indent="-182558">
              <a:lnSpc>
                <a:spcPts val="2100"/>
              </a:lnSpc>
              <a:spcBef>
                <a:spcPts val="600"/>
              </a:spcBef>
              <a:spcAft>
                <a:spcPts val="600"/>
              </a:spcAft>
              <a:buFont typeface="Calibri" panose="020F0502020204030204" pitchFamily="34" charset="0"/>
              <a:buChar char="‒"/>
              <a:defRPr sz="1600"/>
            </a:lvl7pPr>
            <a:lvl8pPr marL="541325" indent="-182558">
              <a:lnSpc>
                <a:spcPts val="2100"/>
              </a:lnSpc>
              <a:spcBef>
                <a:spcPts val="600"/>
              </a:spcBef>
              <a:spcAft>
                <a:spcPts val="600"/>
              </a:spcAft>
              <a:buFont typeface="Calibri" panose="020F0502020204030204" pitchFamily="34" charset="0"/>
              <a:buChar char="‒"/>
              <a:defRPr sz="1600"/>
            </a:lvl8pPr>
            <a:lvl9pPr marL="3657509" indent="0">
              <a:buNone/>
              <a:defRPr/>
            </a:lvl9pPr>
          </a:lstStyle>
          <a:p>
            <a:pPr lvl="0"/>
            <a:r>
              <a:rPr lang="en-US"/>
              <a:t>Bullet 1</a:t>
            </a:r>
          </a:p>
          <a:p>
            <a:pPr lvl="1"/>
            <a:r>
              <a:rPr lang="en-US"/>
              <a:t>Bullet 2</a:t>
            </a:r>
          </a:p>
          <a:p>
            <a:pPr lvl="2"/>
            <a:r>
              <a:rPr lang="en-US"/>
              <a:t>Bullet 3</a:t>
            </a:r>
          </a:p>
        </p:txBody>
      </p:sp>
    </p:spTree>
    <p:extLst>
      <p:ext uri="{BB962C8B-B14F-4D97-AF65-F5344CB8AC3E}">
        <p14:creationId xmlns:p14="http://schemas.microsoft.com/office/powerpoint/2010/main" val="19890849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isual Break 01">
    <p:bg>
      <p:bgPr>
        <a:solidFill>
          <a:srgbClr val="EDF7F5"/>
        </a:solidFill>
        <a:effectLst/>
      </p:bgPr>
    </p:bg>
    <p:spTree>
      <p:nvGrpSpPr>
        <p:cNvPr id="1" name=""/>
        <p:cNvGrpSpPr/>
        <p:nvPr/>
      </p:nvGrpSpPr>
      <p:grpSpPr>
        <a:xfrm>
          <a:off x="0" y="0"/>
          <a:ext cx="0" cy="0"/>
          <a:chOff x="0" y="0"/>
          <a:chExt cx="0" cy="0"/>
        </a:xfrm>
      </p:grpSpPr>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12" name="Text Placeholder 7"/>
          <p:cNvSpPr>
            <a:spLocks noGrp="1"/>
          </p:cNvSpPr>
          <p:nvPr>
            <p:ph type="body" sz="quarter" idx="14" hasCustomPrompt="1"/>
          </p:nvPr>
        </p:nvSpPr>
        <p:spPr>
          <a:xfrm>
            <a:off x="3900304" y="2378019"/>
            <a:ext cx="5243696" cy="1810813"/>
          </a:xfrm>
          <a:prstGeom prst="rect">
            <a:avLst/>
          </a:prstGeom>
          <a:solidFill>
            <a:srgbClr val="00A199"/>
          </a:solidFill>
        </p:spPr>
        <p:txBody>
          <a:bodyPr wrap="square" lIns="288000" tIns="522000" rIns="1260000" bIns="522000" anchor="ctr" anchorCtr="0">
            <a:spAutoFit/>
          </a:bodyPr>
          <a:lstStyle>
            <a:lvl1pPr marL="228594" indent="-228594">
              <a:lnSpc>
                <a:spcPts val="2500"/>
              </a:lnSpc>
              <a:spcBef>
                <a:spcPts val="0"/>
              </a:spcBef>
              <a:spcAft>
                <a:spcPts val="1200"/>
              </a:spcAft>
              <a:buClr>
                <a:srgbClr val="00A199"/>
              </a:buClr>
              <a:buFont typeface="Calibri" panose="020F0502020204030204" pitchFamily="34" charset="0"/>
              <a:buChar char=" "/>
              <a:defRPr sz="2200" b="0" baseline="0">
                <a:solidFill>
                  <a:schemeClr val="bg1"/>
                </a:solidFill>
              </a:defRPr>
            </a:lvl1pPr>
            <a:lvl2pPr marL="228594" indent="-228594">
              <a:lnSpc>
                <a:spcPts val="2200"/>
              </a:lnSpc>
              <a:spcBef>
                <a:spcPts val="0"/>
              </a:spcBef>
              <a:spcAft>
                <a:spcPts val="600"/>
              </a:spcAft>
              <a:buClr>
                <a:srgbClr val="00A199"/>
              </a:buClr>
              <a:buFont typeface="Calibri" panose="020F0502020204030204" pitchFamily="34" charset="0"/>
              <a:buChar char=" "/>
              <a:defRPr sz="1700" baseline="0">
                <a:solidFill>
                  <a:schemeClr val="bg1"/>
                </a:solidFill>
              </a:defRPr>
            </a:lvl2pPr>
            <a:lvl3pPr marL="228594" indent="-228594">
              <a:lnSpc>
                <a:spcPts val="2200"/>
              </a:lnSpc>
              <a:spcBef>
                <a:spcPts val="0"/>
              </a:spcBef>
              <a:spcAft>
                <a:spcPts val="600"/>
              </a:spcAft>
              <a:buClr>
                <a:srgbClr val="00A199"/>
              </a:buClr>
              <a:buFont typeface="Calibri" panose="020F0502020204030204" pitchFamily="34" charset="0"/>
              <a:buChar char=" "/>
              <a:defRPr sz="1700">
                <a:solidFill>
                  <a:schemeClr val="tx1"/>
                </a:solidFill>
              </a:defRPr>
            </a:lvl3pPr>
            <a:lvl4pPr marL="228594" indent="-228594">
              <a:buClr>
                <a:srgbClr val="00A199"/>
              </a:buClr>
              <a:buFont typeface="Calibri" panose="020F0502020204030204" pitchFamily="34" charset="0"/>
              <a:buChar char=" "/>
              <a:defRPr sz="1700">
                <a:solidFill>
                  <a:schemeClr val="bg1"/>
                </a:solidFill>
              </a:defRPr>
            </a:lvl4pPr>
            <a:lvl5pPr marL="228594" indent="-228594">
              <a:buClr>
                <a:srgbClr val="00A199"/>
              </a:buClr>
              <a:buFont typeface="Calibri" panose="020F0502020204030204" pitchFamily="34" charset="0"/>
              <a:buChar char=" "/>
              <a:defRPr sz="1700">
                <a:solidFill>
                  <a:schemeClr val="bg1"/>
                </a:solidFill>
              </a:defRPr>
            </a:lvl5pPr>
          </a:lstStyle>
          <a:p>
            <a:pPr lvl="0"/>
            <a:r>
              <a:rPr lang="en-US"/>
              <a:t>Visual break — Header text</a:t>
            </a:r>
          </a:p>
          <a:p>
            <a:pPr lvl="1"/>
            <a:r>
              <a:rPr lang="en-US"/>
              <a:t>Extra text or content</a:t>
            </a:r>
          </a:p>
        </p:txBody>
      </p:sp>
      <p:sp>
        <p:nvSpPr>
          <p:cNvPr id="15" name="Content Placeholder 18"/>
          <p:cNvSpPr>
            <a:spLocks noGrp="1"/>
          </p:cNvSpPr>
          <p:nvPr>
            <p:ph sz="quarter" idx="13" hasCustomPrompt="1"/>
          </p:nvPr>
        </p:nvSpPr>
        <p:spPr>
          <a:xfrm>
            <a:off x="683568" y="1892831"/>
            <a:ext cx="2088232" cy="2784309"/>
          </a:xfrm>
          <a:prstGeom prst="rect">
            <a:avLst/>
          </a:prstGeom>
        </p:spPr>
        <p:txBody>
          <a:bodyPr lIns="0" tIns="0" rIns="0" bIns="0" anchor="t" anchorCtr="0">
            <a:normAutofit/>
          </a:bodyPr>
          <a:lstStyle>
            <a:lvl1pPr marL="0" indent="0" algn="ctr">
              <a:buNone/>
              <a:defRPr sz="2000">
                <a:solidFill>
                  <a:srgbClr val="002060"/>
                </a:solidFill>
              </a:defRPr>
            </a:lvl1pPr>
          </a:lstStyle>
          <a:p>
            <a:pPr lvl="0"/>
            <a:r>
              <a:rPr lang="en-CA"/>
              <a:t>Insert icon, picture or chart</a:t>
            </a:r>
          </a:p>
        </p:txBody>
      </p:sp>
    </p:spTree>
    <p:extLst>
      <p:ext uri="{BB962C8B-B14F-4D97-AF65-F5344CB8AC3E}">
        <p14:creationId xmlns:p14="http://schemas.microsoft.com/office/powerpoint/2010/main" val="8556190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Visual Break 02">
    <p:bg>
      <p:bgPr>
        <a:solidFill>
          <a:srgbClr val="EDF7F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3473450" cy="6858000"/>
          </a:xfrm>
          <a:prstGeom prst="rect">
            <a:avLst/>
          </a:prstGeom>
          <a:solidFill>
            <a:srgbClr val="CFE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9" name="Slide Number Placeholder 6"/>
          <p:cNvSpPr txBox="1">
            <a:spLocks/>
          </p:cNvSpPr>
          <p:nvPr userDrawn="1"/>
        </p:nvSpPr>
        <p:spPr>
          <a:xfrm>
            <a:off x="4283969" y="6429646"/>
            <a:ext cx="576064" cy="153888"/>
          </a:xfrm>
          <a:prstGeom prst="rect">
            <a:avLst/>
          </a:prstGeom>
        </p:spPr>
        <p:txBody>
          <a:bodyPr vert="horz" lIns="0" tIns="0" rIns="0" bIns="0" rtlCol="0" anchor="ctr">
            <a:spAutoFit/>
          </a:bodyPr>
          <a:lstStyle>
            <a:defPPr>
              <a:defRPr lang="en-US"/>
            </a:defPPr>
            <a:lvl1pPr marL="0" algn="ct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5F73F9-4D7E-43C6-BDE2-3203AA5B26A5}" type="slidenum">
              <a:rPr lang="en-CA" sz="1000" smtClean="0"/>
              <a:pPr/>
              <a:t>‹#›</a:t>
            </a:fld>
            <a:endParaRPr lang="en-CA" sz="1000"/>
          </a:p>
        </p:txBody>
      </p:sp>
      <p:sp>
        <p:nvSpPr>
          <p:cNvPr id="8" name="Text Placeholder 10"/>
          <p:cNvSpPr>
            <a:spLocks noGrp="1"/>
          </p:cNvSpPr>
          <p:nvPr>
            <p:ph type="body" sz="quarter" idx="14" hasCustomPrompt="1"/>
          </p:nvPr>
        </p:nvSpPr>
        <p:spPr>
          <a:xfrm>
            <a:off x="4448609" y="1220756"/>
            <a:ext cx="3600000" cy="1154162"/>
          </a:xfrm>
          <a:prstGeom prst="rect">
            <a:avLst/>
          </a:prstGeom>
        </p:spPr>
        <p:txBody>
          <a:bodyPr wrap="square" lIns="0" tIns="0" rIns="0" bIns="0">
            <a:spAutoFit/>
          </a:bodyPr>
          <a:lstStyle>
            <a:lvl1pPr marL="182558" marR="0" indent="-182558" algn="l" defTabSz="914378" rtl="0" eaLnBrk="1" fontAlgn="auto" latinLnBrk="0" hangingPunct="1">
              <a:lnSpc>
                <a:spcPts val="2300"/>
              </a:lnSpc>
              <a:spcBef>
                <a:spcPts val="600"/>
              </a:spcBef>
              <a:spcAft>
                <a:spcPts val="600"/>
              </a:spcAft>
              <a:buClr>
                <a:schemeClr val="bg1"/>
              </a:buClr>
              <a:buSzTx/>
              <a:buFont typeface="Calibri" panose="020F0502020204030204" pitchFamily="34" charset="0"/>
              <a:buChar char=" "/>
              <a:tabLst/>
              <a:defRPr sz="2200" b="1" baseline="0">
                <a:solidFill>
                  <a:srgbClr val="177784"/>
                </a:solidFill>
              </a:defRPr>
            </a:lvl1pPr>
            <a:lvl2pPr marL="358766" indent="-176209">
              <a:lnSpc>
                <a:spcPts val="2100"/>
              </a:lnSpc>
              <a:spcBef>
                <a:spcPts val="600"/>
              </a:spcBef>
              <a:spcAft>
                <a:spcPts val="600"/>
              </a:spcAft>
              <a:buFont typeface="Arial" panose="020B0604020202020204" pitchFamily="34" charset="0"/>
              <a:buChar char="•"/>
              <a:defRPr sz="1700" b="0">
                <a:solidFill>
                  <a:schemeClr val="tx1"/>
                </a:solidFill>
              </a:defRPr>
            </a:lvl2pPr>
            <a:lvl3pPr marL="355591" indent="-182558">
              <a:lnSpc>
                <a:spcPts val="2200"/>
              </a:lnSpc>
              <a:spcBef>
                <a:spcPts val="600"/>
              </a:spcBef>
              <a:spcAft>
                <a:spcPts val="600"/>
              </a:spcAft>
              <a:buFont typeface="Arial" panose="020B0604020202020204" pitchFamily="34" charset="0"/>
              <a:buChar char="•"/>
              <a:defRPr sz="1700" baseline="0"/>
            </a:lvl3pPr>
            <a:lvl4pPr marL="541325" indent="-182558">
              <a:lnSpc>
                <a:spcPts val="2100"/>
              </a:lnSpc>
              <a:spcBef>
                <a:spcPts val="600"/>
              </a:spcBef>
              <a:spcAft>
                <a:spcPts val="600"/>
              </a:spcAft>
              <a:buFont typeface="Calibri" panose="020F0502020204030204" pitchFamily="34" charset="0"/>
              <a:buChar char="‒"/>
              <a:defRPr sz="1600" baseline="0"/>
            </a:lvl4pPr>
            <a:lvl5pPr marL="541325" indent="-182558">
              <a:lnSpc>
                <a:spcPts val="2100"/>
              </a:lnSpc>
              <a:spcBef>
                <a:spcPts val="600"/>
              </a:spcBef>
              <a:spcAft>
                <a:spcPts val="600"/>
              </a:spcAft>
              <a:buFont typeface="Calibri" panose="020F0502020204030204" pitchFamily="34" charset="0"/>
              <a:buChar char="‒"/>
              <a:defRPr sz="1600" baseline="0"/>
            </a:lvl5pPr>
            <a:lvl6pPr marL="541325" indent="-182558">
              <a:lnSpc>
                <a:spcPts val="2100"/>
              </a:lnSpc>
              <a:spcBef>
                <a:spcPts val="600"/>
              </a:spcBef>
              <a:spcAft>
                <a:spcPts val="600"/>
              </a:spcAft>
              <a:buFont typeface="Calibri" panose="020F0502020204030204" pitchFamily="34" charset="0"/>
              <a:buChar char="‒"/>
              <a:defRPr sz="1600" baseline="0"/>
            </a:lvl6pPr>
            <a:lvl7pPr marL="541325" indent="-182558">
              <a:lnSpc>
                <a:spcPts val="2100"/>
              </a:lnSpc>
              <a:spcBef>
                <a:spcPts val="600"/>
              </a:spcBef>
              <a:spcAft>
                <a:spcPts val="600"/>
              </a:spcAft>
              <a:buFont typeface="Calibri" panose="020F0502020204030204" pitchFamily="34" charset="0"/>
              <a:buChar char="‒"/>
              <a:defRPr sz="1600"/>
            </a:lvl7pPr>
            <a:lvl8pPr marL="541325" indent="-182558">
              <a:lnSpc>
                <a:spcPts val="2100"/>
              </a:lnSpc>
              <a:spcBef>
                <a:spcPts val="600"/>
              </a:spcBef>
              <a:spcAft>
                <a:spcPts val="600"/>
              </a:spcAft>
              <a:buFont typeface="Calibri" panose="020F0502020204030204" pitchFamily="34" charset="0"/>
              <a:buChar char="‒"/>
              <a:defRPr sz="1600"/>
            </a:lvl8pPr>
            <a:lvl9pPr marL="3657509" indent="0">
              <a:buNone/>
              <a:defRPr/>
            </a:lvl9pPr>
          </a:lstStyle>
          <a:p>
            <a:pPr lvl="0"/>
            <a:r>
              <a:rPr lang="en-US"/>
              <a:t>Visual break — Header text </a:t>
            </a:r>
          </a:p>
          <a:p>
            <a:pPr lvl="1"/>
            <a:r>
              <a:rPr lang="en-US"/>
              <a:t>Bullet 1</a:t>
            </a:r>
          </a:p>
          <a:p>
            <a:pPr lvl="2"/>
            <a:r>
              <a:rPr lang="en-US"/>
              <a:t>Bullet 2</a:t>
            </a:r>
          </a:p>
        </p:txBody>
      </p:sp>
      <p:sp>
        <p:nvSpPr>
          <p:cNvPr id="10" name="Content Placeholder 18"/>
          <p:cNvSpPr>
            <a:spLocks noGrp="1"/>
          </p:cNvSpPr>
          <p:nvPr>
            <p:ph sz="quarter" idx="13" hasCustomPrompt="1"/>
          </p:nvPr>
        </p:nvSpPr>
        <p:spPr>
          <a:xfrm>
            <a:off x="683568" y="1892831"/>
            <a:ext cx="2088232" cy="2784309"/>
          </a:xfrm>
          <a:prstGeom prst="rect">
            <a:avLst/>
          </a:prstGeom>
        </p:spPr>
        <p:txBody>
          <a:bodyPr lIns="0" tIns="0" rIns="0" bIns="0" anchor="t" anchorCtr="0">
            <a:normAutofit/>
          </a:bodyPr>
          <a:lstStyle>
            <a:lvl1pPr marL="0" indent="0" algn="ctr">
              <a:buNone/>
              <a:defRPr sz="2000">
                <a:solidFill>
                  <a:srgbClr val="002060"/>
                </a:solidFill>
              </a:defRPr>
            </a:lvl1pPr>
          </a:lstStyle>
          <a:p>
            <a:pPr lvl="0"/>
            <a:r>
              <a:rPr lang="en-CA"/>
              <a:t>Insert icon, picture or chart</a:t>
            </a:r>
          </a:p>
        </p:txBody>
      </p:sp>
    </p:spTree>
    <p:extLst>
      <p:ext uri="{BB962C8B-B14F-4D97-AF65-F5344CB8AC3E}">
        <p14:creationId xmlns:p14="http://schemas.microsoft.com/office/powerpoint/2010/main" val="18743370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rgbClr val="EDF7F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4929" y="1003845"/>
            <a:ext cx="3971552" cy="4555753"/>
          </a:xfrm>
          <a:prstGeom prst="rect">
            <a:avLst/>
          </a:prstGeom>
          <a:noFill/>
          <a:ln>
            <a:noFill/>
          </a:ln>
        </p:spPr>
      </p:pic>
    </p:spTree>
    <p:extLst>
      <p:ext uri="{BB962C8B-B14F-4D97-AF65-F5344CB8AC3E}">
        <p14:creationId xmlns:p14="http://schemas.microsoft.com/office/powerpoint/2010/main" val="28503318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Questions">
    <p:bg>
      <p:bgPr>
        <a:solidFill>
          <a:srgbClr val="EDF7F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176" y="1003845"/>
            <a:ext cx="3971057" cy="4555753"/>
          </a:xfrm>
          <a:prstGeom prst="rect">
            <a:avLst/>
          </a:prstGeom>
          <a:noFill/>
          <a:ln>
            <a:noFill/>
          </a:ln>
        </p:spPr>
      </p:pic>
    </p:spTree>
    <p:extLst>
      <p:ext uri="{BB962C8B-B14F-4D97-AF65-F5344CB8AC3E}">
        <p14:creationId xmlns:p14="http://schemas.microsoft.com/office/powerpoint/2010/main" val="5498218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clusion slide">
    <p:bg>
      <p:bgPr>
        <a:solidFill>
          <a:srgbClr val="EDF7F5"/>
        </a:solidFill>
        <a:effectLst/>
      </p:bgPr>
    </p:bg>
    <p:spTree>
      <p:nvGrpSpPr>
        <p:cNvPr id="1" name=""/>
        <p:cNvGrpSpPr/>
        <p:nvPr/>
      </p:nvGrpSpPr>
      <p:grpSpPr>
        <a:xfrm>
          <a:off x="0" y="0"/>
          <a:ext cx="0" cy="0"/>
          <a:chOff x="0" y="0"/>
          <a:chExt cx="0" cy="0"/>
        </a:xfrm>
      </p:grpSpPr>
      <p:sp>
        <p:nvSpPr>
          <p:cNvPr id="3" name="Rectangle 2"/>
          <p:cNvSpPr/>
          <p:nvPr userDrawn="1"/>
        </p:nvSpPr>
        <p:spPr>
          <a:xfrm>
            <a:off x="8381503" y="6187910"/>
            <a:ext cx="755576" cy="672075"/>
          </a:xfrm>
          <a:prstGeom prst="rect">
            <a:avLst/>
          </a:prstGeom>
          <a:solidFill>
            <a:srgbClr val="ED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1720" y="2788197"/>
            <a:ext cx="4975908" cy="928836"/>
          </a:xfrm>
          <a:prstGeom prst="rect">
            <a:avLst/>
          </a:prstGeom>
          <a:noFill/>
          <a:ln>
            <a:noFill/>
          </a:ln>
        </p:spPr>
      </p:pic>
      <p:sp>
        <p:nvSpPr>
          <p:cNvPr id="5" name="TextBox 4"/>
          <p:cNvSpPr txBox="1"/>
          <p:nvPr userDrawn="1"/>
        </p:nvSpPr>
        <p:spPr>
          <a:xfrm>
            <a:off x="7862325" y="6091222"/>
            <a:ext cx="1234440" cy="584775"/>
          </a:xfrm>
          <a:prstGeom prst="rect">
            <a:avLst/>
          </a:prstGeom>
          <a:noFill/>
        </p:spPr>
        <p:txBody>
          <a:bodyPr wrap="none" rtlCol="0">
            <a:spAutoFit/>
          </a:bodyPr>
          <a:lstStyle/>
          <a:p>
            <a:pPr algn="ctr"/>
            <a:r>
              <a:rPr lang="en-CA" sz="3200">
                <a:solidFill>
                  <a:srgbClr val="365254"/>
                </a:solidFill>
              </a:rPr>
              <a:t>cihi.ca</a:t>
            </a:r>
          </a:p>
        </p:txBody>
      </p:sp>
      <p:sp>
        <p:nvSpPr>
          <p:cNvPr id="7" name="TextBox 6"/>
          <p:cNvSpPr txBox="1"/>
          <p:nvPr userDrawn="1"/>
        </p:nvSpPr>
        <p:spPr bwMode="blackWhite">
          <a:xfrm>
            <a:off x="0" y="6200613"/>
            <a:ext cx="7822168" cy="660145"/>
          </a:xfrm>
          <a:prstGeom prst="rect">
            <a:avLst/>
          </a:prstGeom>
          <a:solidFill>
            <a:srgbClr val="00A199"/>
          </a:solidFill>
        </p:spPr>
        <p:txBody>
          <a:bodyPr wrap="square" lIns="72000" tIns="108000" rIns="198000" bIns="108000" rtlCol="0" anchor="ctr" anchorCtr="0">
            <a:noAutofit/>
          </a:bodyPr>
          <a:lstStyle/>
          <a:p>
            <a:pPr algn="r">
              <a:tabLst>
                <a:tab pos="1257269" algn="l"/>
              </a:tabLst>
            </a:pPr>
            <a:endParaRPr lang="en-CA" sz="1800">
              <a:solidFill>
                <a:schemeClr val="bg1"/>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8357" y="6392631"/>
            <a:ext cx="266355" cy="288000"/>
          </a:xfrm>
          <a:prstGeom prst="rect">
            <a:avLst/>
          </a:prstGeom>
        </p:spPr>
      </p:pic>
    </p:spTree>
    <p:extLst>
      <p:ext uri="{BB962C8B-B14F-4D97-AF65-F5344CB8AC3E}">
        <p14:creationId xmlns:p14="http://schemas.microsoft.com/office/powerpoint/2010/main" val="29424745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60AF-D73C-4E16-9AB5-9035B2C5A973}"/>
              </a:ext>
            </a:extLst>
          </p:cNvPr>
          <p:cNvSpPr>
            <a:spLocks noGrp="1"/>
          </p:cNvSpPr>
          <p:nvPr>
            <p:ph type="ctrTitle"/>
          </p:nvPr>
        </p:nvSpPr>
        <p:spPr>
          <a:xfrm>
            <a:off x="1143000" y="3086771"/>
            <a:ext cx="6858000" cy="423193"/>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158DA13C-B085-4A75-A805-24EE5D17C370}"/>
              </a:ext>
            </a:extLst>
          </p:cNvPr>
          <p:cNvSpPr>
            <a:spLocks noGrp="1"/>
          </p:cNvSpPr>
          <p:nvPr>
            <p:ph type="subTitle" idx="1"/>
          </p:nvPr>
        </p:nvSpPr>
        <p:spPr>
          <a:xfrm>
            <a:off x="1143000" y="3602037"/>
            <a:ext cx="6858000" cy="269304"/>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D7B38C2-7941-40A6-8000-0BD8B3B74118}"/>
              </a:ext>
            </a:extLst>
          </p:cNvPr>
          <p:cNvSpPr>
            <a:spLocks noGrp="1"/>
          </p:cNvSpPr>
          <p:nvPr>
            <p:ph type="dt" sz="half" idx="10"/>
          </p:nvPr>
        </p:nvSpPr>
        <p:spPr/>
        <p:txBody>
          <a:bodyPr/>
          <a:lstStyle/>
          <a:p>
            <a:fld id="{E1C8A704-870D-41A2-8449-B0CC25AB3275}" type="datetimeFigureOut">
              <a:rPr lang="en-CA" smtClean="0"/>
              <a:t>2024-09-09</a:t>
            </a:fld>
            <a:endParaRPr lang="en-CA"/>
          </a:p>
        </p:txBody>
      </p:sp>
      <p:sp>
        <p:nvSpPr>
          <p:cNvPr id="5" name="Footer Placeholder 4">
            <a:extLst>
              <a:ext uri="{FF2B5EF4-FFF2-40B4-BE49-F238E27FC236}">
                <a16:creationId xmlns:a16="http://schemas.microsoft.com/office/drawing/2014/main" id="{353A8B05-86EE-4DD4-BC15-2FEDD77C3CF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5658232-A2FB-4E16-9920-3108F04E6E69}"/>
              </a:ext>
            </a:extLst>
          </p:cNvPr>
          <p:cNvSpPr>
            <a:spLocks noGrp="1"/>
          </p:cNvSpPr>
          <p:nvPr>
            <p:ph type="sldNum" sz="quarter" idx="12"/>
          </p:nvPr>
        </p:nvSpPr>
        <p:spPr/>
        <p:txBody>
          <a:bodyPr/>
          <a:lstStyle/>
          <a:p>
            <a:fld id="{72003E27-E495-46A8-A8A6-E012D574D906}" type="slidenum">
              <a:rPr lang="en-CA" smtClean="0"/>
              <a:t>‹#›</a:t>
            </a:fld>
            <a:endParaRPr lang="en-CA"/>
          </a:p>
        </p:txBody>
      </p:sp>
    </p:spTree>
    <p:extLst>
      <p:ext uri="{BB962C8B-B14F-4D97-AF65-F5344CB8AC3E}">
        <p14:creationId xmlns:p14="http://schemas.microsoft.com/office/powerpoint/2010/main" val="7627591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AD507-3027-4D2D-B6F6-0C82E6594134}"/>
              </a:ext>
            </a:extLst>
          </p:cNvPr>
          <p:cNvSpPr>
            <a:spLocks noGrp="1"/>
          </p:cNvSpPr>
          <p:nvPr>
            <p:ph type="title"/>
          </p:nvPr>
        </p:nvSpPr>
        <p:spPr>
          <a:xfrm>
            <a:off x="457200" y="586781"/>
            <a:ext cx="8229600" cy="423193"/>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48CE1B9-E1F9-47A2-85CE-C08D24F435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C96D6CE-CE6B-4267-AEDA-80BD68E2338D}"/>
              </a:ext>
            </a:extLst>
          </p:cNvPr>
          <p:cNvSpPr>
            <a:spLocks noGrp="1"/>
          </p:cNvSpPr>
          <p:nvPr>
            <p:ph type="dt" sz="half" idx="10"/>
          </p:nvPr>
        </p:nvSpPr>
        <p:spPr/>
        <p:txBody>
          <a:bodyPr/>
          <a:lstStyle/>
          <a:p>
            <a:fld id="{E1C8A704-870D-41A2-8449-B0CC25AB3275}" type="datetimeFigureOut">
              <a:rPr lang="en-CA" smtClean="0"/>
              <a:t>2024-09-09</a:t>
            </a:fld>
            <a:endParaRPr lang="en-CA"/>
          </a:p>
        </p:txBody>
      </p:sp>
      <p:sp>
        <p:nvSpPr>
          <p:cNvPr id="5" name="Footer Placeholder 4">
            <a:extLst>
              <a:ext uri="{FF2B5EF4-FFF2-40B4-BE49-F238E27FC236}">
                <a16:creationId xmlns:a16="http://schemas.microsoft.com/office/drawing/2014/main" id="{0DB88583-FB85-4D2C-8E2F-9FA29E9F166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0911A2C-5107-4D9A-B16C-648D9AFCE592}"/>
              </a:ext>
            </a:extLst>
          </p:cNvPr>
          <p:cNvSpPr>
            <a:spLocks noGrp="1"/>
          </p:cNvSpPr>
          <p:nvPr>
            <p:ph type="sldNum" sz="quarter" idx="12"/>
          </p:nvPr>
        </p:nvSpPr>
        <p:spPr/>
        <p:txBody>
          <a:bodyPr/>
          <a:lstStyle/>
          <a:p>
            <a:fld id="{72003E27-E495-46A8-A8A6-E012D574D906}" type="slidenum">
              <a:rPr lang="en-CA" smtClean="0"/>
              <a:t>‹#›</a:t>
            </a:fld>
            <a:endParaRPr lang="en-CA"/>
          </a:p>
        </p:txBody>
      </p:sp>
    </p:spTree>
    <p:extLst>
      <p:ext uri="{BB962C8B-B14F-4D97-AF65-F5344CB8AC3E}">
        <p14:creationId xmlns:p14="http://schemas.microsoft.com/office/powerpoint/2010/main" val="13285153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970463-2E5F-40DD-8EB5-C5C0EB067468}"/>
              </a:ext>
            </a:extLst>
          </p:cNvPr>
          <p:cNvSpPr/>
          <p:nvPr userDrawn="1"/>
        </p:nvSpPr>
        <p:spPr>
          <a:xfrm>
            <a:off x="1" y="6461357"/>
            <a:ext cx="9144000" cy="396644"/>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ln>
                <a:solidFill>
                  <a:srgbClr val="5AB7B2"/>
                </a:solidFill>
              </a:ln>
              <a:solidFill>
                <a:srgbClr val="5AB7B2"/>
              </a:solidFill>
            </a:endParaRPr>
          </a:p>
        </p:txBody>
      </p:sp>
      <p:sp>
        <p:nvSpPr>
          <p:cNvPr id="6" name="Isosceles Triangle 5">
            <a:extLst>
              <a:ext uri="{FF2B5EF4-FFF2-40B4-BE49-F238E27FC236}">
                <a16:creationId xmlns:a16="http://schemas.microsoft.com/office/drawing/2014/main" id="{16BEF812-BDAD-4670-A64B-7E4F665B3ACC}"/>
              </a:ext>
            </a:extLst>
          </p:cNvPr>
          <p:cNvSpPr/>
          <p:nvPr userDrawn="1"/>
        </p:nvSpPr>
        <p:spPr>
          <a:xfrm flipV="1">
            <a:off x="667632" y="6448361"/>
            <a:ext cx="220153" cy="210980"/>
          </a:xfrm>
          <a:prstGeom prst="triangl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baseline="0" dirty="0"/>
          </a:p>
        </p:txBody>
      </p:sp>
      <p:sp>
        <p:nvSpPr>
          <p:cNvPr id="9" name="TextBox 8"/>
          <p:cNvSpPr txBox="1"/>
          <p:nvPr userDrawn="1"/>
        </p:nvSpPr>
        <p:spPr>
          <a:xfrm>
            <a:off x="4964104" y="6484781"/>
            <a:ext cx="4432721" cy="253914"/>
          </a:xfrm>
          <a:prstGeom prst="rect">
            <a:avLst/>
          </a:prstGeom>
          <a:noFill/>
        </p:spPr>
        <p:txBody>
          <a:bodyPr wrap="square" lIns="68577" tIns="34289" rIns="68577" bIns="34289" rtlCol="0">
            <a:spAutoFit/>
          </a:bodyPr>
          <a:lstStyle/>
          <a:p>
            <a:pPr defTabSz="685749"/>
            <a:r>
              <a:rPr lang="en-CA" sz="1200" dirty="0">
                <a:solidFill>
                  <a:prstClr val="white"/>
                </a:solidFill>
              </a:rPr>
              <a:t>www.ChoosingWiselyCanada.org   |   @ChooseWiselyCA</a:t>
            </a:r>
          </a:p>
        </p:txBody>
      </p:sp>
    </p:spTree>
    <p:extLst>
      <p:ext uri="{BB962C8B-B14F-4D97-AF65-F5344CB8AC3E}">
        <p14:creationId xmlns:p14="http://schemas.microsoft.com/office/powerpoint/2010/main" val="1447554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84D9B-BAFF-2540-0F4C-AAB935EB86EC}"/>
              </a:ext>
            </a:extLst>
          </p:cNvPr>
          <p:cNvSpPr>
            <a:spLocks noGrp="1"/>
          </p:cNvSpPr>
          <p:nvPr>
            <p:ph type="title"/>
          </p:nvPr>
        </p:nvSpPr>
        <p:spPr>
          <a:xfrm>
            <a:off x="628650" y="365126"/>
            <a:ext cx="4165541" cy="1325563"/>
          </a:xfrm>
        </p:spPr>
        <p:txBody>
          <a:bodyPr/>
          <a:lstStyle>
            <a:lvl1pPr>
              <a:defRPr b="1">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781A3C1-D765-C852-DBA6-CDAE60181D0F}"/>
              </a:ext>
            </a:extLst>
          </p:cNvPr>
          <p:cNvSpPr>
            <a:spLocks noGrp="1"/>
          </p:cNvSpPr>
          <p:nvPr>
            <p:ph idx="1"/>
          </p:nvPr>
        </p:nvSpPr>
        <p:spPr>
          <a:xfrm>
            <a:off x="628650" y="1825625"/>
            <a:ext cx="4165541" cy="4351338"/>
          </a:xfrm>
        </p:spPr>
        <p:txBody>
          <a:bodyPr/>
          <a:lstStyle>
            <a:lvl1pPr>
              <a:buClr>
                <a:schemeClr val="accent3"/>
              </a:buClr>
              <a:defRPr b="0" i="0">
                <a:latin typeface="Calibri Light" panose="020F0302020204030204" pitchFamily="34" charset="0"/>
                <a:cs typeface="Calibri Light" panose="020F0302020204030204" pitchFamily="34" charset="0"/>
              </a:defRPr>
            </a:lvl1pPr>
            <a:lvl2pPr>
              <a:buClr>
                <a:schemeClr val="accent3"/>
              </a:buClr>
              <a:defRPr b="0" i="0">
                <a:latin typeface="Calibri Light" panose="020F0302020204030204" pitchFamily="34" charset="0"/>
                <a:cs typeface="Calibri Light" panose="020F0302020204030204" pitchFamily="34" charset="0"/>
              </a:defRPr>
            </a:lvl2pPr>
            <a:lvl3pPr>
              <a:buClr>
                <a:schemeClr val="accent3"/>
              </a:buClr>
              <a:defRPr b="0" i="0">
                <a:latin typeface="Calibri Light" panose="020F0302020204030204" pitchFamily="34" charset="0"/>
                <a:cs typeface="Calibri Light" panose="020F0302020204030204" pitchFamily="34" charset="0"/>
              </a:defRPr>
            </a:lvl3pPr>
            <a:lvl4pPr>
              <a:buClr>
                <a:schemeClr val="accent3"/>
              </a:buClr>
              <a:defRPr b="0" i="0">
                <a:latin typeface="Calibri Light" panose="020F0302020204030204" pitchFamily="34" charset="0"/>
                <a:cs typeface="Calibri Light" panose="020F0302020204030204" pitchFamily="34" charset="0"/>
              </a:defRPr>
            </a:lvl4pPr>
            <a:lvl5pPr>
              <a:buClr>
                <a:schemeClr val="accent3"/>
              </a:buClr>
              <a:defRPr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Oval 3">
            <a:extLst>
              <a:ext uri="{FF2B5EF4-FFF2-40B4-BE49-F238E27FC236}">
                <a16:creationId xmlns:a16="http://schemas.microsoft.com/office/drawing/2014/main" id="{A17F641D-C84E-2DB8-A84F-B8DB12CDEA3B}"/>
              </a:ext>
            </a:extLst>
          </p:cNvPr>
          <p:cNvSpPr/>
          <p:nvPr userDrawn="1"/>
        </p:nvSpPr>
        <p:spPr>
          <a:xfrm>
            <a:off x="4480134" y="-1794617"/>
            <a:ext cx="5896598" cy="7862131"/>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86786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84D9B-BAFF-2540-0F4C-AAB935EB86EC}"/>
              </a:ext>
            </a:extLst>
          </p:cNvPr>
          <p:cNvSpPr>
            <a:spLocks noGrp="1"/>
          </p:cNvSpPr>
          <p:nvPr>
            <p:ph type="title"/>
          </p:nvPr>
        </p:nvSpPr>
        <p:spPr/>
        <p:txBody>
          <a:bodyPr/>
          <a:lstStyle>
            <a:lvl1pPr>
              <a:defRPr b="1">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781A3C1-D765-C852-DBA6-CDAE60181D0F}"/>
              </a:ext>
            </a:extLst>
          </p:cNvPr>
          <p:cNvSpPr>
            <a:spLocks noGrp="1"/>
          </p:cNvSpPr>
          <p:nvPr>
            <p:ph idx="1"/>
          </p:nvPr>
        </p:nvSpPr>
        <p:spPr/>
        <p:txBody>
          <a:bodyPr/>
          <a:lstStyle>
            <a:lvl1pPr>
              <a:buClr>
                <a:schemeClr val="accent2"/>
              </a:buClr>
              <a:defRPr b="0" i="0">
                <a:latin typeface="Calibri Light" panose="020F0302020204030204" pitchFamily="34" charset="0"/>
                <a:cs typeface="Calibri Light" panose="020F0302020204030204" pitchFamily="34" charset="0"/>
              </a:defRPr>
            </a:lvl1pPr>
            <a:lvl2pPr>
              <a:buClr>
                <a:schemeClr val="accent2"/>
              </a:buClr>
              <a:defRPr b="0" i="0">
                <a:latin typeface="Calibri Light" panose="020F0302020204030204" pitchFamily="34" charset="0"/>
                <a:cs typeface="Calibri Light" panose="020F0302020204030204" pitchFamily="34" charset="0"/>
              </a:defRPr>
            </a:lvl2pPr>
            <a:lvl3pPr>
              <a:buClr>
                <a:schemeClr val="accent2"/>
              </a:buClr>
              <a:defRPr b="0" i="0">
                <a:latin typeface="Calibri Light" panose="020F0302020204030204" pitchFamily="34" charset="0"/>
                <a:cs typeface="Calibri Light" panose="020F0302020204030204" pitchFamily="34" charset="0"/>
              </a:defRPr>
            </a:lvl3pPr>
            <a:lvl4pPr>
              <a:buClr>
                <a:schemeClr val="accent2"/>
              </a:buClr>
              <a:defRPr b="0" i="0">
                <a:latin typeface="Calibri Light" panose="020F0302020204030204" pitchFamily="34" charset="0"/>
                <a:cs typeface="Calibri Light" panose="020F0302020204030204" pitchFamily="34" charset="0"/>
              </a:defRPr>
            </a:lvl4pPr>
            <a:lvl5pPr>
              <a:buClr>
                <a:schemeClr val="accent2"/>
              </a:buClr>
              <a:defRPr b="0" i="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F38B636D-CA87-B268-EA4D-7DF9D5F37EC5}"/>
              </a:ext>
            </a:extLst>
          </p:cNvPr>
          <p:cNvGrpSpPr/>
          <p:nvPr userDrawn="1"/>
        </p:nvGrpSpPr>
        <p:grpSpPr>
          <a:xfrm>
            <a:off x="0" y="6448604"/>
            <a:ext cx="9144000" cy="409413"/>
            <a:chOff x="0" y="4836440"/>
            <a:chExt cx="9146382" cy="307060"/>
          </a:xfrm>
        </p:grpSpPr>
        <p:sp>
          <p:nvSpPr>
            <p:cNvPr id="5" name="Rectangle 4">
              <a:extLst>
                <a:ext uri="{FF2B5EF4-FFF2-40B4-BE49-F238E27FC236}">
                  <a16:creationId xmlns:a16="http://schemas.microsoft.com/office/drawing/2014/main" id="{22338204-0212-45A3-87F8-C76D74AF5EE0}"/>
                </a:ext>
              </a:extLst>
            </p:cNvPr>
            <p:cNvSpPr/>
            <p:nvPr userDrawn="1"/>
          </p:nvSpPr>
          <p:spPr>
            <a:xfrm>
              <a:off x="0" y="4846017"/>
              <a:ext cx="9146382" cy="297483"/>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685771"/>
              <a:endParaRPr lang="en-CA" sz="1350">
                <a:ln>
                  <a:solidFill>
                    <a:srgbClr val="5AB7B2"/>
                  </a:solidFill>
                </a:ln>
                <a:solidFill>
                  <a:srgbClr val="5AB7B2"/>
                </a:solidFill>
              </a:endParaRPr>
            </a:p>
          </p:txBody>
        </p:sp>
        <p:sp>
          <p:nvSpPr>
            <p:cNvPr id="7" name="Isosceles Triangle 7">
              <a:extLst>
                <a:ext uri="{FF2B5EF4-FFF2-40B4-BE49-F238E27FC236}">
                  <a16:creationId xmlns:a16="http://schemas.microsoft.com/office/drawing/2014/main" id="{7F341B2B-1D54-7AAB-85CB-FE5984194254}"/>
                </a:ext>
              </a:extLst>
            </p:cNvPr>
            <p:cNvSpPr/>
            <p:nvPr userDrawn="1"/>
          </p:nvSpPr>
          <p:spPr>
            <a:xfrm flipV="1">
              <a:off x="611870" y="4836440"/>
              <a:ext cx="215057" cy="154573"/>
            </a:xfrm>
            <a:prstGeom prst="triangl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01"/>
              <a:endParaRPr lang="en-CA" sz="1350" dirty="0">
                <a:solidFill>
                  <a:prstClr val="white"/>
                </a:solidFill>
              </a:endParaRPr>
            </a:p>
          </p:txBody>
        </p:sp>
      </p:grpSp>
    </p:spTree>
    <p:extLst>
      <p:ext uri="{BB962C8B-B14F-4D97-AF65-F5344CB8AC3E}">
        <p14:creationId xmlns:p14="http://schemas.microsoft.com/office/powerpoint/2010/main" val="3858354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6E73-0C12-AD99-B46F-64F0830DED4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AE8C4A6-7318-7122-75F8-6002C475CE2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CE7AD1-2273-17E5-E5EF-805B6882862A}"/>
              </a:ext>
            </a:extLst>
          </p:cNvPr>
          <p:cNvSpPr>
            <a:spLocks noGrp="1"/>
          </p:cNvSpPr>
          <p:nvPr>
            <p:ph type="dt" sz="half" idx="10"/>
          </p:nvPr>
        </p:nvSpPr>
        <p:spPr>
          <a:xfrm>
            <a:off x="628650" y="6356351"/>
            <a:ext cx="2057400" cy="365125"/>
          </a:xfrm>
          <a:prstGeom prst="rect">
            <a:avLst/>
          </a:prstGeom>
        </p:spPr>
        <p:txBody>
          <a:bodyPr/>
          <a:lstStyle/>
          <a:p>
            <a:fld id="{3EC3DC1D-0744-2C4B-A701-D4AD95B5C594}" type="datetimeFigureOut">
              <a:rPr lang="en-US" smtClean="0"/>
              <a:t>9/9/2024</a:t>
            </a:fld>
            <a:endParaRPr lang="en-US"/>
          </a:p>
        </p:txBody>
      </p:sp>
      <p:sp>
        <p:nvSpPr>
          <p:cNvPr id="5" name="Footer Placeholder 4">
            <a:extLst>
              <a:ext uri="{FF2B5EF4-FFF2-40B4-BE49-F238E27FC236}">
                <a16:creationId xmlns:a16="http://schemas.microsoft.com/office/drawing/2014/main" id="{023958B5-9DC7-F982-EADC-7D37FA9C0D8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E3E5DE-693B-95B4-87DC-857ECDE3241E}"/>
              </a:ext>
            </a:extLst>
          </p:cNvPr>
          <p:cNvSpPr>
            <a:spLocks noGrp="1"/>
          </p:cNvSpPr>
          <p:nvPr>
            <p:ph type="sldNum" sz="quarter" idx="12"/>
          </p:nvPr>
        </p:nvSpPr>
        <p:spPr>
          <a:xfrm>
            <a:off x="6457950" y="6356351"/>
            <a:ext cx="2057400" cy="365125"/>
          </a:xfrm>
          <a:prstGeom prst="rect">
            <a:avLst/>
          </a:prstGeom>
        </p:spPr>
        <p:txBody>
          <a:bodyPr/>
          <a:lstStyle/>
          <a:p>
            <a:fld id="{7AE0FD66-024C-1743-A356-A07D81335D6B}" type="slidenum">
              <a:rPr lang="en-US" smtClean="0"/>
              <a:t>‹#›</a:t>
            </a:fld>
            <a:endParaRPr lang="en-US"/>
          </a:p>
        </p:txBody>
      </p:sp>
    </p:spTree>
    <p:extLst>
      <p:ext uri="{BB962C8B-B14F-4D97-AF65-F5344CB8AC3E}">
        <p14:creationId xmlns:p14="http://schemas.microsoft.com/office/powerpoint/2010/main" val="121466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2CB9-8EAE-07FA-F362-9D7662628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B9712-4DF7-D49A-B581-93469A59179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E0FF96-2897-4BAA-FB2E-17500E10396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EDF77-7A3F-79D2-D441-88DB08401537}"/>
              </a:ext>
            </a:extLst>
          </p:cNvPr>
          <p:cNvSpPr>
            <a:spLocks noGrp="1"/>
          </p:cNvSpPr>
          <p:nvPr>
            <p:ph type="dt" sz="half" idx="10"/>
          </p:nvPr>
        </p:nvSpPr>
        <p:spPr>
          <a:xfrm>
            <a:off x="628650" y="6356351"/>
            <a:ext cx="2057400" cy="365125"/>
          </a:xfrm>
          <a:prstGeom prst="rect">
            <a:avLst/>
          </a:prstGeom>
        </p:spPr>
        <p:txBody>
          <a:bodyPr/>
          <a:lstStyle/>
          <a:p>
            <a:fld id="{3EC3DC1D-0744-2C4B-A701-D4AD95B5C594}" type="datetimeFigureOut">
              <a:rPr lang="en-US" smtClean="0"/>
              <a:t>9/9/2024</a:t>
            </a:fld>
            <a:endParaRPr lang="en-US"/>
          </a:p>
        </p:txBody>
      </p:sp>
      <p:sp>
        <p:nvSpPr>
          <p:cNvPr id="6" name="Footer Placeholder 5">
            <a:extLst>
              <a:ext uri="{FF2B5EF4-FFF2-40B4-BE49-F238E27FC236}">
                <a16:creationId xmlns:a16="http://schemas.microsoft.com/office/drawing/2014/main" id="{DE44BEE2-CE1E-7553-8735-C69A9457CF6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81580B-C1C2-8055-177E-8A97D117A390}"/>
              </a:ext>
            </a:extLst>
          </p:cNvPr>
          <p:cNvSpPr>
            <a:spLocks noGrp="1"/>
          </p:cNvSpPr>
          <p:nvPr>
            <p:ph type="sldNum" sz="quarter" idx="12"/>
          </p:nvPr>
        </p:nvSpPr>
        <p:spPr>
          <a:xfrm>
            <a:off x="6457950" y="6356351"/>
            <a:ext cx="2057400" cy="365125"/>
          </a:xfrm>
          <a:prstGeom prst="rect">
            <a:avLst/>
          </a:prstGeom>
        </p:spPr>
        <p:txBody>
          <a:bodyPr/>
          <a:lstStyle/>
          <a:p>
            <a:fld id="{7AE0FD66-024C-1743-A356-A07D81335D6B}" type="slidenum">
              <a:rPr lang="en-US" smtClean="0"/>
              <a:t>‹#›</a:t>
            </a:fld>
            <a:endParaRPr lang="en-US"/>
          </a:p>
        </p:txBody>
      </p:sp>
    </p:spTree>
    <p:extLst>
      <p:ext uri="{BB962C8B-B14F-4D97-AF65-F5344CB8AC3E}">
        <p14:creationId xmlns:p14="http://schemas.microsoft.com/office/powerpoint/2010/main" val="2678490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DBE4-8FF2-F189-BCBC-7FC01A21A5C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F2370C-C89C-11E1-0DEF-D817B04439A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F73DCC3-07BC-C082-76EF-F42AB952E62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B4FF8A-9CE9-80F0-EAE1-B335994B451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432BE0E-2F37-E542-DF55-BD986E08049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B7F6B-1CEC-9F03-D768-1A4E8380CAFE}"/>
              </a:ext>
            </a:extLst>
          </p:cNvPr>
          <p:cNvSpPr>
            <a:spLocks noGrp="1"/>
          </p:cNvSpPr>
          <p:nvPr>
            <p:ph type="dt" sz="half" idx="10"/>
          </p:nvPr>
        </p:nvSpPr>
        <p:spPr>
          <a:xfrm>
            <a:off x="628650" y="6356351"/>
            <a:ext cx="2057400" cy="365125"/>
          </a:xfrm>
          <a:prstGeom prst="rect">
            <a:avLst/>
          </a:prstGeom>
        </p:spPr>
        <p:txBody>
          <a:bodyPr/>
          <a:lstStyle/>
          <a:p>
            <a:fld id="{3EC3DC1D-0744-2C4B-A701-D4AD95B5C594}" type="datetimeFigureOut">
              <a:rPr lang="en-US" smtClean="0"/>
              <a:t>9/9/2024</a:t>
            </a:fld>
            <a:endParaRPr lang="en-US"/>
          </a:p>
        </p:txBody>
      </p:sp>
      <p:sp>
        <p:nvSpPr>
          <p:cNvPr id="8" name="Footer Placeholder 7">
            <a:extLst>
              <a:ext uri="{FF2B5EF4-FFF2-40B4-BE49-F238E27FC236}">
                <a16:creationId xmlns:a16="http://schemas.microsoft.com/office/drawing/2014/main" id="{B482FBDB-C4E6-6F6E-F5F5-F363E60E66F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62BCF22-61EE-203F-511E-30805B868EA0}"/>
              </a:ext>
            </a:extLst>
          </p:cNvPr>
          <p:cNvSpPr>
            <a:spLocks noGrp="1"/>
          </p:cNvSpPr>
          <p:nvPr>
            <p:ph type="sldNum" sz="quarter" idx="12"/>
          </p:nvPr>
        </p:nvSpPr>
        <p:spPr>
          <a:xfrm>
            <a:off x="6457950" y="6356351"/>
            <a:ext cx="2057400" cy="365125"/>
          </a:xfrm>
          <a:prstGeom prst="rect">
            <a:avLst/>
          </a:prstGeom>
        </p:spPr>
        <p:txBody>
          <a:bodyPr/>
          <a:lstStyle/>
          <a:p>
            <a:fld id="{7AE0FD66-024C-1743-A356-A07D81335D6B}" type="slidenum">
              <a:rPr lang="en-US" smtClean="0"/>
              <a:t>‹#›</a:t>
            </a:fld>
            <a:endParaRPr lang="en-US"/>
          </a:p>
        </p:txBody>
      </p:sp>
    </p:spTree>
    <p:extLst>
      <p:ext uri="{BB962C8B-B14F-4D97-AF65-F5344CB8AC3E}">
        <p14:creationId xmlns:p14="http://schemas.microsoft.com/office/powerpoint/2010/main" val="1414236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DAD5-7FF0-4A95-B0F0-E0F56D30560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D4CADF5-AF81-4DD8-8EEE-AF37B93E5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F48D3DB-2038-42D0-A865-EC0F1A50E90B}"/>
              </a:ext>
            </a:extLst>
          </p:cNvPr>
          <p:cNvSpPr>
            <a:spLocks noGrp="1"/>
          </p:cNvSpPr>
          <p:nvPr>
            <p:ph type="dt" sz="half" idx="10"/>
          </p:nvPr>
        </p:nvSpPr>
        <p:spPr/>
        <p:txBody>
          <a:bodyPr/>
          <a:lstStyle/>
          <a:p>
            <a:fld id="{9B3A1323-8D79-1946-B0D7-40001CF92E9D}" type="datetimeFigureOut">
              <a:rPr lang="en-US" smtClean="0"/>
              <a:pPr/>
              <a:t>9/9/2024</a:t>
            </a:fld>
            <a:endParaRPr lang="en-US" dirty="0"/>
          </a:p>
        </p:txBody>
      </p:sp>
      <p:sp>
        <p:nvSpPr>
          <p:cNvPr id="5" name="Footer Placeholder 4">
            <a:extLst>
              <a:ext uri="{FF2B5EF4-FFF2-40B4-BE49-F238E27FC236}">
                <a16:creationId xmlns:a16="http://schemas.microsoft.com/office/drawing/2014/main" id="{63F27313-CA55-4FB1-8505-2E54D36CF6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32F5B6-0D27-4660-BD6E-F146B642BC9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5427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4116-59DE-F1FD-9426-4E8AAF083B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FA39C1-2BC1-7289-5357-BF5F0AC3DD30}"/>
              </a:ext>
            </a:extLst>
          </p:cNvPr>
          <p:cNvSpPr>
            <a:spLocks noGrp="1"/>
          </p:cNvSpPr>
          <p:nvPr>
            <p:ph type="dt" sz="half" idx="10"/>
          </p:nvPr>
        </p:nvSpPr>
        <p:spPr>
          <a:xfrm>
            <a:off x="628650" y="6356351"/>
            <a:ext cx="2057400" cy="365125"/>
          </a:xfrm>
          <a:prstGeom prst="rect">
            <a:avLst/>
          </a:prstGeom>
        </p:spPr>
        <p:txBody>
          <a:bodyPr/>
          <a:lstStyle/>
          <a:p>
            <a:fld id="{3EC3DC1D-0744-2C4B-A701-D4AD95B5C594}" type="datetimeFigureOut">
              <a:rPr lang="en-US" smtClean="0"/>
              <a:t>9/9/2024</a:t>
            </a:fld>
            <a:endParaRPr lang="en-US"/>
          </a:p>
        </p:txBody>
      </p:sp>
      <p:sp>
        <p:nvSpPr>
          <p:cNvPr id="4" name="Footer Placeholder 3">
            <a:extLst>
              <a:ext uri="{FF2B5EF4-FFF2-40B4-BE49-F238E27FC236}">
                <a16:creationId xmlns:a16="http://schemas.microsoft.com/office/drawing/2014/main" id="{EDDF2933-E855-F773-7EB2-539BAEF694F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7048D21-A718-E722-6FA3-DDB7C9B486F2}"/>
              </a:ext>
            </a:extLst>
          </p:cNvPr>
          <p:cNvSpPr>
            <a:spLocks noGrp="1"/>
          </p:cNvSpPr>
          <p:nvPr>
            <p:ph type="sldNum" sz="quarter" idx="12"/>
          </p:nvPr>
        </p:nvSpPr>
        <p:spPr>
          <a:xfrm>
            <a:off x="6457950" y="6356351"/>
            <a:ext cx="2057400" cy="365125"/>
          </a:xfrm>
          <a:prstGeom prst="rect">
            <a:avLst/>
          </a:prstGeom>
        </p:spPr>
        <p:txBody>
          <a:bodyPr/>
          <a:lstStyle/>
          <a:p>
            <a:fld id="{7AE0FD66-024C-1743-A356-A07D81335D6B}" type="slidenum">
              <a:rPr lang="en-US" smtClean="0"/>
              <a:t>‹#›</a:t>
            </a:fld>
            <a:endParaRPr lang="en-US"/>
          </a:p>
        </p:txBody>
      </p:sp>
    </p:spTree>
    <p:extLst>
      <p:ext uri="{BB962C8B-B14F-4D97-AF65-F5344CB8AC3E}">
        <p14:creationId xmlns:p14="http://schemas.microsoft.com/office/powerpoint/2010/main" val="3637623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521E43-D969-6551-C15C-D03138ED2635}"/>
              </a:ext>
            </a:extLst>
          </p:cNvPr>
          <p:cNvSpPr>
            <a:spLocks noGrp="1"/>
          </p:cNvSpPr>
          <p:nvPr>
            <p:ph type="dt" sz="half" idx="10"/>
          </p:nvPr>
        </p:nvSpPr>
        <p:spPr>
          <a:xfrm>
            <a:off x="628650" y="6356351"/>
            <a:ext cx="2057400" cy="365125"/>
          </a:xfrm>
          <a:prstGeom prst="rect">
            <a:avLst/>
          </a:prstGeom>
        </p:spPr>
        <p:txBody>
          <a:bodyPr/>
          <a:lstStyle/>
          <a:p>
            <a:fld id="{3EC3DC1D-0744-2C4B-A701-D4AD95B5C594}" type="datetimeFigureOut">
              <a:rPr lang="en-US" smtClean="0"/>
              <a:t>9/9/2024</a:t>
            </a:fld>
            <a:endParaRPr lang="en-US"/>
          </a:p>
        </p:txBody>
      </p:sp>
      <p:sp>
        <p:nvSpPr>
          <p:cNvPr id="3" name="Footer Placeholder 2">
            <a:extLst>
              <a:ext uri="{FF2B5EF4-FFF2-40B4-BE49-F238E27FC236}">
                <a16:creationId xmlns:a16="http://schemas.microsoft.com/office/drawing/2014/main" id="{A75D772C-FDC7-A86A-C824-6B7CDE816C6B}"/>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BFF21F7-EB28-B0F1-07F4-4A378AFC7157}"/>
              </a:ext>
            </a:extLst>
          </p:cNvPr>
          <p:cNvSpPr>
            <a:spLocks noGrp="1"/>
          </p:cNvSpPr>
          <p:nvPr>
            <p:ph type="sldNum" sz="quarter" idx="12"/>
          </p:nvPr>
        </p:nvSpPr>
        <p:spPr>
          <a:xfrm>
            <a:off x="6457950" y="6356351"/>
            <a:ext cx="2057400" cy="365125"/>
          </a:xfrm>
          <a:prstGeom prst="rect">
            <a:avLst/>
          </a:prstGeom>
        </p:spPr>
        <p:txBody>
          <a:bodyPr/>
          <a:lstStyle/>
          <a:p>
            <a:fld id="{7AE0FD66-024C-1743-A356-A07D81335D6B}" type="slidenum">
              <a:rPr lang="en-US" smtClean="0"/>
              <a:t>‹#›</a:t>
            </a:fld>
            <a:endParaRPr lang="en-US"/>
          </a:p>
        </p:txBody>
      </p:sp>
    </p:spTree>
    <p:extLst>
      <p:ext uri="{BB962C8B-B14F-4D97-AF65-F5344CB8AC3E}">
        <p14:creationId xmlns:p14="http://schemas.microsoft.com/office/powerpoint/2010/main" val="70402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06660-4545-0139-BD7E-AC736D7029E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EC6D33B-2A1D-38F4-79CB-FB4B310E31E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8CEB0F-FA90-1F42-E312-39FC4DA6F83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B245A1A-5A4A-AB22-223D-EEA1771AF570}"/>
              </a:ext>
            </a:extLst>
          </p:cNvPr>
          <p:cNvSpPr>
            <a:spLocks noGrp="1"/>
          </p:cNvSpPr>
          <p:nvPr>
            <p:ph type="dt" sz="half" idx="10"/>
          </p:nvPr>
        </p:nvSpPr>
        <p:spPr>
          <a:xfrm>
            <a:off x="628650" y="6356351"/>
            <a:ext cx="2057400" cy="365125"/>
          </a:xfrm>
          <a:prstGeom prst="rect">
            <a:avLst/>
          </a:prstGeom>
        </p:spPr>
        <p:txBody>
          <a:bodyPr/>
          <a:lstStyle/>
          <a:p>
            <a:fld id="{3EC3DC1D-0744-2C4B-A701-D4AD95B5C594}" type="datetimeFigureOut">
              <a:rPr lang="en-US" smtClean="0"/>
              <a:t>9/9/2024</a:t>
            </a:fld>
            <a:endParaRPr lang="en-US"/>
          </a:p>
        </p:txBody>
      </p:sp>
      <p:sp>
        <p:nvSpPr>
          <p:cNvPr id="6" name="Footer Placeholder 5">
            <a:extLst>
              <a:ext uri="{FF2B5EF4-FFF2-40B4-BE49-F238E27FC236}">
                <a16:creationId xmlns:a16="http://schemas.microsoft.com/office/drawing/2014/main" id="{7A311BA5-130B-3FB5-C89A-BFA154C482E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B76904-114E-8457-EB98-00816F8E75FF}"/>
              </a:ext>
            </a:extLst>
          </p:cNvPr>
          <p:cNvSpPr>
            <a:spLocks noGrp="1"/>
          </p:cNvSpPr>
          <p:nvPr>
            <p:ph type="sldNum" sz="quarter" idx="12"/>
          </p:nvPr>
        </p:nvSpPr>
        <p:spPr>
          <a:xfrm>
            <a:off x="6457950" y="6356351"/>
            <a:ext cx="2057400" cy="365125"/>
          </a:xfrm>
          <a:prstGeom prst="rect">
            <a:avLst/>
          </a:prstGeom>
        </p:spPr>
        <p:txBody>
          <a:bodyPr/>
          <a:lstStyle/>
          <a:p>
            <a:fld id="{7AE0FD66-024C-1743-A356-A07D81335D6B}" type="slidenum">
              <a:rPr lang="en-US" smtClean="0"/>
              <a:t>‹#›</a:t>
            </a:fld>
            <a:endParaRPr lang="en-US"/>
          </a:p>
        </p:txBody>
      </p:sp>
    </p:spTree>
    <p:extLst>
      <p:ext uri="{BB962C8B-B14F-4D97-AF65-F5344CB8AC3E}">
        <p14:creationId xmlns:p14="http://schemas.microsoft.com/office/powerpoint/2010/main" val="2690396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9560-7E29-7897-0F54-93DB837D5AA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36DE12D-5C48-D04D-AE3A-F750D55BC71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172DF47-2257-4264-96D0-2A12A4E235F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E54376F-EFCB-EA20-33A7-D898B3DAF1ED}"/>
              </a:ext>
            </a:extLst>
          </p:cNvPr>
          <p:cNvSpPr>
            <a:spLocks noGrp="1"/>
          </p:cNvSpPr>
          <p:nvPr>
            <p:ph type="dt" sz="half" idx="10"/>
          </p:nvPr>
        </p:nvSpPr>
        <p:spPr>
          <a:xfrm>
            <a:off x="628650" y="6356351"/>
            <a:ext cx="2057400" cy="365125"/>
          </a:xfrm>
          <a:prstGeom prst="rect">
            <a:avLst/>
          </a:prstGeom>
        </p:spPr>
        <p:txBody>
          <a:bodyPr/>
          <a:lstStyle/>
          <a:p>
            <a:fld id="{3EC3DC1D-0744-2C4B-A701-D4AD95B5C594}" type="datetimeFigureOut">
              <a:rPr lang="en-US" smtClean="0"/>
              <a:t>9/9/2024</a:t>
            </a:fld>
            <a:endParaRPr lang="en-US"/>
          </a:p>
        </p:txBody>
      </p:sp>
      <p:sp>
        <p:nvSpPr>
          <p:cNvPr id="6" name="Footer Placeholder 5">
            <a:extLst>
              <a:ext uri="{FF2B5EF4-FFF2-40B4-BE49-F238E27FC236}">
                <a16:creationId xmlns:a16="http://schemas.microsoft.com/office/drawing/2014/main" id="{FC8F9181-3883-A87E-DF62-4B9575A1B97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AD3384-2CFE-B0E1-2685-EEFF42539258}"/>
              </a:ext>
            </a:extLst>
          </p:cNvPr>
          <p:cNvSpPr>
            <a:spLocks noGrp="1"/>
          </p:cNvSpPr>
          <p:nvPr>
            <p:ph type="sldNum" sz="quarter" idx="12"/>
          </p:nvPr>
        </p:nvSpPr>
        <p:spPr>
          <a:xfrm>
            <a:off x="6457950" y="6356351"/>
            <a:ext cx="2057400" cy="365125"/>
          </a:xfrm>
          <a:prstGeom prst="rect">
            <a:avLst/>
          </a:prstGeom>
        </p:spPr>
        <p:txBody>
          <a:bodyPr/>
          <a:lstStyle/>
          <a:p>
            <a:fld id="{7AE0FD66-024C-1743-A356-A07D81335D6B}" type="slidenum">
              <a:rPr lang="en-US" smtClean="0"/>
              <a:t>‹#›</a:t>
            </a:fld>
            <a:endParaRPr lang="en-US"/>
          </a:p>
        </p:txBody>
      </p:sp>
    </p:spTree>
    <p:extLst>
      <p:ext uri="{BB962C8B-B14F-4D97-AF65-F5344CB8AC3E}">
        <p14:creationId xmlns:p14="http://schemas.microsoft.com/office/powerpoint/2010/main" val="1226546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3AFF5-09EC-CF32-57B9-C069DA9D24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21AA4A-0CFE-942C-4D94-76A85D733C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9731B-2EBD-5644-8869-3D5185ABA3F7}"/>
              </a:ext>
            </a:extLst>
          </p:cNvPr>
          <p:cNvSpPr>
            <a:spLocks noGrp="1"/>
          </p:cNvSpPr>
          <p:nvPr>
            <p:ph type="dt" sz="half" idx="10"/>
          </p:nvPr>
        </p:nvSpPr>
        <p:spPr>
          <a:xfrm>
            <a:off x="628650" y="6356351"/>
            <a:ext cx="2057400" cy="365125"/>
          </a:xfrm>
          <a:prstGeom prst="rect">
            <a:avLst/>
          </a:prstGeom>
        </p:spPr>
        <p:txBody>
          <a:bodyPr/>
          <a:lstStyle/>
          <a:p>
            <a:fld id="{3EC3DC1D-0744-2C4B-A701-D4AD95B5C594}" type="datetimeFigureOut">
              <a:rPr lang="en-US" smtClean="0"/>
              <a:t>9/9/2024</a:t>
            </a:fld>
            <a:endParaRPr lang="en-US"/>
          </a:p>
        </p:txBody>
      </p:sp>
      <p:sp>
        <p:nvSpPr>
          <p:cNvPr id="5" name="Footer Placeholder 4">
            <a:extLst>
              <a:ext uri="{FF2B5EF4-FFF2-40B4-BE49-F238E27FC236}">
                <a16:creationId xmlns:a16="http://schemas.microsoft.com/office/drawing/2014/main" id="{C491256C-A5F6-461B-36CD-0F9CFEC33A92}"/>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F55B3F-C5C0-F27A-7872-4AEFF9DDF005}"/>
              </a:ext>
            </a:extLst>
          </p:cNvPr>
          <p:cNvSpPr>
            <a:spLocks noGrp="1"/>
          </p:cNvSpPr>
          <p:nvPr>
            <p:ph type="sldNum" sz="quarter" idx="12"/>
          </p:nvPr>
        </p:nvSpPr>
        <p:spPr>
          <a:xfrm>
            <a:off x="6457950" y="6356351"/>
            <a:ext cx="2057400" cy="365125"/>
          </a:xfrm>
          <a:prstGeom prst="rect">
            <a:avLst/>
          </a:prstGeom>
        </p:spPr>
        <p:txBody>
          <a:bodyPr/>
          <a:lstStyle/>
          <a:p>
            <a:fld id="{7AE0FD66-024C-1743-A356-A07D81335D6B}" type="slidenum">
              <a:rPr lang="en-US" smtClean="0"/>
              <a:t>‹#›</a:t>
            </a:fld>
            <a:endParaRPr lang="en-US"/>
          </a:p>
        </p:txBody>
      </p:sp>
    </p:spTree>
    <p:extLst>
      <p:ext uri="{BB962C8B-B14F-4D97-AF65-F5344CB8AC3E}">
        <p14:creationId xmlns:p14="http://schemas.microsoft.com/office/powerpoint/2010/main" val="2089692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A2A90C-72EF-4524-413C-FE9EEA3C1FC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EB6B0D-2C82-FD69-A10F-F6D5E8190FF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EC56A-17A9-104E-138B-10F82798559C}"/>
              </a:ext>
            </a:extLst>
          </p:cNvPr>
          <p:cNvSpPr>
            <a:spLocks noGrp="1"/>
          </p:cNvSpPr>
          <p:nvPr>
            <p:ph type="dt" sz="half" idx="10"/>
          </p:nvPr>
        </p:nvSpPr>
        <p:spPr>
          <a:xfrm>
            <a:off x="628650" y="6356351"/>
            <a:ext cx="2057400" cy="365125"/>
          </a:xfrm>
          <a:prstGeom prst="rect">
            <a:avLst/>
          </a:prstGeom>
        </p:spPr>
        <p:txBody>
          <a:bodyPr/>
          <a:lstStyle/>
          <a:p>
            <a:fld id="{3EC3DC1D-0744-2C4B-A701-D4AD95B5C594}" type="datetimeFigureOut">
              <a:rPr lang="en-US" smtClean="0"/>
              <a:t>9/9/2024</a:t>
            </a:fld>
            <a:endParaRPr lang="en-US"/>
          </a:p>
        </p:txBody>
      </p:sp>
      <p:sp>
        <p:nvSpPr>
          <p:cNvPr id="5" name="Footer Placeholder 4">
            <a:extLst>
              <a:ext uri="{FF2B5EF4-FFF2-40B4-BE49-F238E27FC236}">
                <a16:creationId xmlns:a16="http://schemas.microsoft.com/office/drawing/2014/main" id="{1AC40976-4697-1FBD-B893-D5C316D2CC9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2B2B66-36BF-5A1A-6178-8D8D06EF76C6}"/>
              </a:ext>
            </a:extLst>
          </p:cNvPr>
          <p:cNvSpPr>
            <a:spLocks noGrp="1"/>
          </p:cNvSpPr>
          <p:nvPr>
            <p:ph type="sldNum" sz="quarter" idx="12"/>
          </p:nvPr>
        </p:nvSpPr>
        <p:spPr>
          <a:xfrm>
            <a:off x="6457950" y="6356351"/>
            <a:ext cx="2057400" cy="365125"/>
          </a:xfrm>
          <a:prstGeom prst="rect">
            <a:avLst/>
          </a:prstGeom>
        </p:spPr>
        <p:txBody>
          <a:bodyPr/>
          <a:lstStyle/>
          <a:p>
            <a:fld id="{7AE0FD66-024C-1743-A356-A07D81335D6B}" type="slidenum">
              <a:rPr lang="en-US" smtClean="0"/>
              <a:t>‹#›</a:t>
            </a:fld>
            <a:endParaRPr lang="en-US"/>
          </a:p>
        </p:txBody>
      </p:sp>
    </p:spTree>
    <p:extLst>
      <p:ext uri="{BB962C8B-B14F-4D97-AF65-F5344CB8AC3E}">
        <p14:creationId xmlns:p14="http://schemas.microsoft.com/office/powerpoint/2010/main" val="1382910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950675" y="2725067"/>
            <a:ext cx="3480000" cy="1960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4988975" y="1025000"/>
            <a:ext cx="1095300" cy="13508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latin typeface="Poppins ExtraBold"/>
                <a:ea typeface="Poppins ExtraBold"/>
                <a:cs typeface="Poppins ExtraBold"/>
                <a:sym typeface="Poppins Extra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p:nvPr userDrawn="1"/>
        </p:nvSpPr>
        <p:spPr>
          <a:xfrm>
            <a:off x="0" y="6138667"/>
            <a:ext cx="9144000" cy="975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051947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Slide 1">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4067944" y="2826272"/>
            <a:ext cx="4320000" cy="1205458"/>
          </a:xfrm>
          <a:prstGeom prst="rect">
            <a:avLst/>
          </a:prstGeom>
          <a:noFill/>
        </p:spPr>
        <p:txBody>
          <a:bodyPr wrap="square" lIns="0" tIns="0" rIns="0" bIns="0" anchor="ctr" anchorCtr="0">
            <a:spAutoFit/>
          </a:bodyPr>
          <a:lstStyle>
            <a:lvl1pPr marL="228594" indent="-228594">
              <a:lnSpc>
                <a:spcPts val="3500"/>
              </a:lnSpc>
              <a:spcBef>
                <a:spcPts val="0"/>
              </a:spcBef>
              <a:spcAft>
                <a:spcPts val="1200"/>
              </a:spcAft>
              <a:buClr>
                <a:srgbClr val="00A199"/>
              </a:buClr>
              <a:buFont typeface="Calibri" panose="020F0502020204030204" pitchFamily="34" charset="0"/>
              <a:buChar char=" "/>
              <a:defRPr sz="3500" b="0">
                <a:solidFill>
                  <a:srgbClr val="365254"/>
                </a:solidFill>
              </a:defRPr>
            </a:lvl1pPr>
            <a:lvl2pPr marL="228594" indent="-228594">
              <a:lnSpc>
                <a:spcPts val="2300"/>
              </a:lnSpc>
              <a:spcBef>
                <a:spcPts val="0"/>
              </a:spcBef>
              <a:spcAft>
                <a:spcPts val="600"/>
              </a:spcAft>
              <a:buClr>
                <a:srgbClr val="00A199"/>
              </a:buClr>
              <a:buFont typeface="Calibri" panose="020F0502020204030204" pitchFamily="34" charset="0"/>
              <a:buChar char=" "/>
              <a:defRPr sz="2200" baseline="0">
                <a:solidFill>
                  <a:srgbClr val="177784"/>
                </a:solidFill>
              </a:defRPr>
            </a:lvl2pPr>
            <a:lvl3pPr marL="228594" indent="-228594">
              <a:lnSpc>
                <a:spcPts val="1800"/>
              </a:lnSpc>
              <a:spcBef>
                <a:spcPts val="0"/>
              </a:spcBef>
              <a:spcAft>
                <a:spcPts val="600"/>
              </a:spcAft>
              <a:buClr>
                <a:srgbClr val="00A199"/>
              </a:buClr>
              <a:buFont typeface="Calibri" panose="020F0502020204030204" pitchFamily="34" charset="0"/>
              <a:buChar char=" "/>
              <a:defRPr sz="1700">
                <a:solidFill>
                  <a:schemeClr val="tx1"/>
                </a:solidFill>
              </a:defRPr>
            </a:lvl3pPr>
            <a:lvl4pPr marL="228594" indent="-228594">
              <a:buClr>
                <a:srgbClr val="00A199"/>
              </a:buClr>
              <a:buFont typeface="Calibri" panose="020F0502020204030204" pitchFamily="34" charset="0"/>
              <a:buChar char=" "/>
              <a:defRPr sz="1700">
                <a:solidFill>
                  <a:schemeClr val="bg1"/>
                </a:solidFill>
              </a:defRPr>
            </a:lvl4pPr>
            <a:lvl5pPr marL="228594" indent="-228594">
              <a:buClr>
                <a:srgbClr val="00A199"/>
              </a:buClr>
              <a:buFont typeface="Calibri" panose="020F0502020204030204" pitchFamily="34" charset="0"/>
              <a:buChar char=" "/>
              <a:defRPr sz="1700">
                <a:solidFill>
                  <a:schemeClr val="bg1"/>
                </a:solidFill>
              </a:defRPr>
            </a:lvl5pPr>
          </a:lstStyle>
          <a:p>
            <a:pPr lvl="0"/>
            <a:r>
              <a:rPr lang="en-US"/>
              <a:t>Section title</a:t>
            </a:r>
          </a:p>
          <a:p>
            <a:pPr lvl="1"/>
            <a:r>
              <a:rPr lang="en-US"/>
              <a:t>Extra text or content</a:t>
            </a:r>
          </a:p>
          <a:p>
            <a:pPr lvl="2"/>
            <a:r>
              <a:rPr lang="en-US"/>
              <a:t>Extra information</a:t>
            </a:r>
          </a:p>
        </p:txBody>
      </p:sp>
      <p:sp>
        <p:nvSpPr>
          <p:cNvPr id="14" name="Content Placeholder 18"/>
          <p:cNvSpPr>
            <a:spLocks noGrp="1"/>
          </p:cNvSpPr>
          <p:nvPr>
            <p:ph sz="quarter" idx="13" hasCustomPrompt="1"/>
          </p:nvPr>
        </p:nvSpPr>
        <p:spPr>
          <a:xfrm>
            <a:off x="683568" y="1892831"/>
            <a:ext cx="2088232" cy="2784309"/>
          </a:xfrm>
          <a:prstGeom prst="rect">
            <a:avLst/>
          </a:prstGeom>
        </p:spPr>
        <p:txBody>
          <a:bodyPr lIns="0" tIns="0" rIns="0" bIns="0" anchor="t" anchorCtr="0">
            <a:normAutofit/>
          </a:bodyPr>
          <a:lstStyle>
            <a:lvl1pPr marL="0" indent="0" algn="ctr">
              <a:buNone/>
              <a:defRPr sz="2000">
                <a:solidFill>
                  <a:srgbClr val="002060"/>
                </a:solidFill>
              </a:defRPr>
            </a:lvl1pPr>
          </a:lstStyle>
          <a:p>
            <a:pPr lvl="0"/>
            <a:r>
              <a:rPr lang="en-CA"/>
              <a:t>Insert icon, picture or chart</a:t>
            </a:r>
          </a:p>
        </p:txBody>
      </p:sp>
    </p:spTree>
    <p:extLst>
      <p:ext uri="{BB962C8B-B14F-4D97-AF65-F5344CB8AC3E}">
        <p14:creationId xmlns:p14="http://schemas.microsoft.com/office/powerpoint/2010/main" val="3721853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2" y="1122363"/>
            <a:ext cx="6858000" cy="2387600"/>
          </a:xfrm>
        </p:spPr>
        <p:txBody>
          <a:bodyPr anchor="b"/>
          <a:lstStyle>
            <a:lvl1pPr algn="ctr">
              <a:defRPr sz="4500"/>
            </a:lvl1pPr>
          </a:lstStyle>
          <a:p>
            <a:r>
              <a:rPr lang="en-US"/>
              <a:t>Click to edit Master title style</a:t>
            </a:r>
            <a:endParaRPr lang="en-CA"/>
          </a:p>
        </p:txBody>
      </p:sp>
      <p:sp>
        <p:nvSpPr>
          <p:cNvPr id="3" name="Subtitle 2"/>
          <p:cNvSpPr>
            <a:spLocks noGrp="1"/>
          </p:cNvSpPr>
          <p:nvPr>
            <p:ph type="subTitle" idx="1"/>
          </p:nvPr>
        </p:nvSpPr>
        <p:spPr>
          <a:xfrm>
            <a:off x="1143002"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2A3E5124-AE93-4758-9D45-7DBF87764042}" type="datetimeFigureOut">
              <a:rPr lang="en-CA" smtClean="0"/>
              <a:t>2024-09-09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357B1B-52C3-4B41-A0E3-852236610441}" type="slidenum">
              <a:rPr lang="en-CA" smtClean="0"/>
              <a:t>‹#›</a:t>
            </a:fld>
            <a:endParaRPr lang="en-CA"/>
          </a:p>
        </p:txBody>
      </p:sp>
    </p:spTree>
    <p:extLst>
      <p:ext uri="{BB962C8B-B14F-4D97-AF65-F5344CB8AC3E}">
        <p14:creationId xmlns:p14="http://schemas.microsoft.com/office/powerpoint/2010/main" val="2807565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1" y="346961"/>
            <a:ext cx="7886700" cy="961059"/>
          </a:xfrm>
        </p:spPr>
        <p:txBody>
          <a:bodyPr/>
          <a:lstStyle>
            <a:lvl1pPr>
              <a:defRPr b="1">
                <a:solidFill>
                  <a:srgbClr val="5AB7B2"/>
                </a:solidFill>
                <a:latin typeface="+mn-lt"/>
              </a:defRPr>
            </a:lvl1pPr>
          </a:lstStyle>
          <a:p>
            <a:r>
              <a:rPr lang="en-US" dirty="0"/>
              <a:t>Click to edit Master title style</a:t>
            </a:r>
            <a:endParaRPr lang="en-CA" dirty="0"/>
          </a:p>
        </p:txBody>
      </p:sp>
      <p:sp>
        <p:nvSpPr>
          <p:cNvPr id="3" name="Content Placeholder 2"/>
          <p:cNvSpPr>
            <a:spLocks noGrp="1"/>
          </p:cNvSpPr>
          <p:nvPr>
            <p:ph idx="1"/>
          </p:nvPr>
        </p:nvSpPr>
        <p:spPr>
          <a:xfrm>
            <a:off x="628651" y="1321015"/>
            <a:ext cx="7886700" cy="4855951"/>
          </a:xfrm>
        </p:spPr>
        <p:txBody>
          <a:bodyPr/>
          <a:lstStyle>
            <a:lvl1pPr>
              <a:defRPr sz="2700">
                <a:solidFill>
                  <a:srgbClr val="282828"/>
                </a:solidFill>
              </a:defRPr>
            </a:lvl1pPr>
            <a:lvl2pPr>
              <a:defRPr sz="2400">
                <a:solidFill>
                  <a:srgbClr val="282828"/>
                </a:solidFill>
              </a:defRPr>
            </a:lvl2pPr>
            <a:lvl3pPr>
              <a:defRPr sz="2100">
                <a:solidFill>
                  <a:srgbClr val="282828"/>
                </a:solidFill>
              </a:defRPr>
            </a:lvl3pPr>
            <a:lvl4pPr>
              <a:defRPr sz="1800">
                <a:solidFill>
                  <a:srgbClr val="282828"/>
                </a:solidFill>
              </a:defRPr>
            </a:lvl4pPr>
            <a:lvl5pPr>
              <a:defRPr sz="1500">
                <a:solidFill>
                  <a:srgbClr val="28282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grpSp>
        <p:nvGrpSpPr>
          <p:cNvPr id="5" name="Group 4">
            <a:extLst>
              <a:ext uri="{FF2B5EF4-FFF2-40B4-BE49-F238E27FC236}">
                <a16:creationId xmlns:a16="http://schemas.microsoft.com/office/drawing/2014/main" id="{33D51456-9888-4920-B56B-09F986A10B79}"/>
              </a:ext>
            </a:extLst>
          </p:cNvPr>
          <p:cNvGrpSpPr/>
          <p:nvPr userDrawn="1"/>
        </p:nvGrpSpPr>
        <p:grpSpPr>
          <a:xfrm>
            <a:off x="2" y="6448360"/>
            <a:ext cx="9144000" cy="409640"/>
            <a:chOff x="3" y="6448360"/>
            <a:chExt cx="12192000" cy="409640"/>
          </a:xfrm>
        </p:grpSpPr>
        <p:sp>
          <p:nvSpPr>
            <p:cNvPr id="8" name="Rectangle 7"/>
            <p:cNvSpPr/>
            <p:nvPr userDrawn="1"/>
          </p:nvSpPr>
          <p:spPr>
            <a:xfrm>
              <a:off x="3" y="6461356"/>
              <a:ext cx="12192000" cy="396644"/>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ln>
                  <a:solidFill>
                    <a:srgbClr val="5AB7B2"/>
                  </a:solidFill>
                </a:ln>
                <a:solidFill>
                  <a:srgbClr val="5AB7B2"/>
                </a:solidFill>
              </a:endParaRPr>
            </a:p>
          </p:txBody>
        </p:sp>
        <p:sp>
          <p:nvSpPr>
            <p:cNvPr id="9" name="Isosceles Triangle 8"/>
            <p:cNvSpPr/>
            <p:nvPr userDrawn="1"/>
          </p:nvSpPr>
          <p:spPr>
            <a:xfrm flipV="1">
              <a:off x="890176" y="6448360"/>
              <a:ext cx="293537" cy="210980"/>
            </a:xfrm>
            <a:prstGeom prst="triangl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baseline="0" dirty="0"/>
            </a:p>
          </p:txBody>
        </p:sp>
      </p:grpSp>
      <p:sp>
        <p:nvSpPr>
          <p:cNvPr id="10" name="TextBox 9"/>
          <p:cNvSpPr txBox="1"/>
          <p:nvPr userDrawn="1"/>
        </p:nvSpPr>
        <p:spPr>
          <a:xfrm>
            <a:off x="4964102" y="6484766"/>
            <a:ext cx="4432721" cy="276999"/>
          </a:xfrm>
          <a:prstGeom prst="rect">
            <a:avLst/>
          </a:prstGeom>
          <a:noFill/>
        </p:spPr>
        <p:txBody>
          <a:bodyPr wrap="square" rtlCol="0">
            <a:spAutoFit/>
          </a:bodyPr>
          <a:lstStyle/>
          <a:p>
            <a:r>
              <a:rPr lang="en-CA" sz="1200" dirty="0">
                <a:solidFill>
                  <a:schemeClr val="bg1"/>
                </a:solidFill>
              </a:rPr>
              <a:t>www.ChoosingWiselyCanada.org   |   @ChooseWiselyCA</a:t>
            </a:r>
          </a:p>
        </p:txBody>
      </p:sp>
      <p:sp>
        <p:nvSpPr>
          <p:cNvPr id="4" name="TextBox 3"/>
          <p:cNvSpPr txBox="1"/>
          <p:nvPr userDrawn="1"/>
        </p:nvSpPr>
        <p:spPr>
          <a:xfrm>
            <a:off x="8577199" y="5906028"/>
            <a:ext cx="356992" cy="219291"/>
          </a:xfrm>
          <a:prstGeom prst="rect">
            <a:avLst/>
          </a:prstGeom>
          <a:noFill/>
        </p:spPr>
        <p:txBody>
          <a:bodyPr wrap="square" rtlCol="0">
            <a:spAutoFit/>
          </a:bodyPr>
          <a:lstStyle/>
          <a:p>
            <a:pPr algn="r"/>
            <a:fld id="{08B6B300-707A-48FB-B287-141C599ADCCB}" type="slidenum">
              <a:rPr lang="en-CA" sz="825" smtClean="0">
                <a:solidFill>
                  <a:schemeClr val="bg1">
                    <a:lumMod val="65000"/>
                  </a:schemeClr>
                </a:solidFill>
              </a:rPr>
              <a:pPr algn="r"/>
              <a:t>‹#›</a:t>
            </a:fld>
            <a:endParaRPr lang="en-CA" sz="825" dirty="0">
              <a:solidFill>
                <a:schemeClr val="bg1">
                  <a:lumMod val="65000"/>
                </a:schemeClr>
              </a:solidFill>
            </a:endParaRPr>
          </a:p>
        </p:txBody>
      </p:sp>
    </p:spTree>
    <p:extLst>
      <p:ext uri="{BB962C8B-B14F-4D97-AF65-F5344CB8AC3E}">
        <p14:creationId xmlns:p14="http://schemas.microsoft.com/office/powerpoint/2010/main" val="1141242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D0D6-DD58-46E7-A3E5-709D140D71E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57E7732-2048-409C-95CA-F40FF4C2480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B79BED-DAAD-4C68-8A53-22F1A683F74D}"/>
              </a:ext>
            </a:extLst>
          </p:cNvPr>
          <p:cNvSpPr>
            <a:spLocks noGrp="1"/>
          </p:cNvSpPr>
          <p:nvPr>
            <p:ph type="dt" sz="half" idx="10"/>
          </p:nvPr>
        </p:nvSpPr>
        <p:spPr/>
        <p:txBody>
          <a:bodyPr/>
          <a:lstStyle/>
          <a:p>
            <a:fld id="{8DFA1846-DA80-1C48-A609-854EA85C59AD}" type="datetimeFigureOut">
              <a:rPr lang="en-US" smtClean="0"/>
              <a:pPr/>
              <a:t>9/9/2024</a:t>
            </a:fld>
            <a:endParaRPr lang="en-US" dirty="0"/>
          </a:p>
        </p:txBody>
      </p:sp>
      <p:sp>
        <p:nvSpPr>
          <p:cNvPr id="5" name="Footer Placeholder 4">
            <a:extLst>
              <a:ext uri="{FF2B5EF4-FFF2-40B4-BE49-F238E27FC236}">
                <a16:creationId xmlns:a16="http://schemas.microsoft.com/office/drawing/2014/main" id="{88390935-9F58-4128-B1AD-A5A5E55218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AA7CBA-E330-4961-BD23-6DAE05D92C0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1504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CA"/>
          </a:p>
        </p:txBody>
      </p:sp>
      <p:sp>
        <p:nvSpPr>
          <p:cNvPr id="3" name="Text Placeholder 2"/>
          <p:cNvSpPr>
            <a:spLocks noGrp="1"/>
          </p:cNvSpPr>
          <p:nvPr>
            <p:ph type="body" idx="1"/>
          </p:nvPr>
        </p:nvSpPr>
        <p:spPr>
          <a:xfrm>
            <a:off x="623888" y="4589470"/>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3E5124-AE93-4758-9D45-7DBF87764042}" type="datetimeFigureOut">
              <a:rPr lang="en-CA" smtClean="0"/>
              <a:t>2024-09-09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357B1B-52C3-4B41-A0E3-852236610441}" type="slidenum">
              <a:rPr lang="en-CA" smtClean="0"/>
              <a:t>‹#›</a:t>
            </a:fld>
            <a:endParaRPr lang="en-CA"/>
          </a:p>
        </p:txBody>
      </p:sp>
    </p:spTree>
    <p:extLst>
      <p:ext uri="{BB962C8B-B14F-4D97-AF65-F5344CB8AC3E}">
        <p14:creationId xmlns:p14="http://schemas.microsoft.com/office/powerpoint/2010/main" val="4047917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5AB7B2"/>
                </a:solidFill>
              </a:defRPr>
            </a:lvl1pPr>
          </a:lstStyle>
          <a:p>
            <a:r>
              <a:rPr lang="en-US" dirty="0"/>
              <a:t>Click to edit Master title style</a:t>
            </a:r>
            <a:endParaRPr lang="en-CA" dirty="0"/>
          </a:p>
        </p:txBody>
      </p:sp>
      <p:sp>
        <p:nvSpPr>
          <p:cNvPr id="3" name="Content Placeholder 2"/>
          <p:cNvSpPr>
            <a:spLocks noGrp="1"/>
          </p:cNvSpPr>
          <p:nvPr>
            <p:ph sz="half" idx="1"/>
          </p:nvPr>
        </p:nvSpPr>
        <p:spPr>
          <a:xfrm>
            <a:off x="628652"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2A3E5124-AE93-4758-9D45-7DBF87764042}" type="datetimeFigureOut">
              <a:rPr lang="en-CA" smtClean="0"/>
              <a:t>2024-09-09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C357B1B-52C3-4B41-A0E3-852236610441}" type="slidenum">
              <a:rPr lang="en-CA" smtClean="0"/>
              <a:t>‹#›</a:t>
            </a:fld>
            <a:endParaRPr lang="en-CA"/>
          </a:p>
        </p:txBody>
      </p:sp>
    </p:spTree>
    <p:extLst>
      <p:ext uri="{BB962C8B-B14F-4D97-AF65-F5344CB8AC3E}">
        <p14:creationId xmlns:p14="http://schemas.microsoft.com/office/powerpoint/2010/main" val="101268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29844"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4"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2A3E5124-AE93-4758-9D45-7DBF87764042}" type="datetimeFigureOut">
              <a:rPr lang="en-CA" smtClean="0"/>
              <a:t>2024-09-09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C357B1B-52C3-4B41-A0E3-852236610441}" type="slidenum">
              <a:rPr lang="en-CA" smtClean="0"/>
              <a:t>‹#›</a:t>
            </a:fld>
            <a:endParaRPr lang="en-CA"/>
          </a:p>
        </p:txBody>
      </p:sp>
    </p:spTree>
    <p:extLst>
      <p:ext uri="{BB962C8B-B14F-4D97-AF65-F5344CB8AC3E}">
        <p14:creationId xmlns:p14="http://schemas.microsoft.com/office/powerpoint/2010/main" val="2571383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2A3E5124-AE93-4758-9D45-7DBF87764042}" type="datetimeFigureOut">
              <a:rPr lang="en-CA" smtClean="0"/>
              <a:t>2024-09-09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C357B1B-52C3-4B41-A0E3-852236610441}" type="slidenum">
              <a:rPr lang="en-CA" smtClean="0"/>
              <a:t>‹#›</a:t>
            </a:fld>
            <a:endParaRPr lang="en-CA"/>
          </a:p>
        </p:txBody>
      </p:sp>
    </p:spTree>
    <p:extLst>
      <p:ext uri="{BB962C8B-B14F-4D97-AF65-F5344CB8AC3E}">
        <p14:creationId xmlns:p14="http://schemas.microsoft.com/office/powerpoint/2010/main" val="4079564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E5124-AE93-4758-9D45-7DBF87764042}" type="datetimeFigureOut">
              <a:rPr lang="en-CA" smtClean="0"/>
              <a:t>2024-09-09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C357B1B-52C3-4B41-A0E3-852236610441}" type="slidenum">
              <a:rPr lang="en-CA" smtClean="0"/>
              <a:t>‹#›</a:t>
            </a:fld>
            <a:endParaRPr lang="en-CA"/>
          </a:p>
        </p:txBody>
      </p:sp>
    </p:spTree>
    <p:extLst>
      <p:ext uri="{BB962C8B-B14F-4D97-AF65-F5344CB8AC3E}">
        <p14:creationId xmlns:p14="http://schemas.microsoft.com/office/powerpoint/2010/main" val="2375405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457200"/>
            <a:ext cx="2949178" cy="1600200"/>
          </a:xfrm>
        </p:spPr>
        <p:txBody>
          <a:bodyPr anchor="b"/>
          <a:lstStyle>
            <a:lvl1pPr>
              <a:defRPr sz="2400"/>
            </a:lvl1pPr>
          </a:lstStyle>
          <a:p>
            <a:r>
              <a:rPr lang="en-US"/>
              <a:t>Click to edit Master title style</a:t>
            </a:r>
            <a:endParaRPr lang="en-CA"/>
          </a:p>
        </p:txBody>
      </p:sp>
      <p:sp>
        <p:nvSpPr>
          <p:cNvPr id="3" name="Content Placeholder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29844"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A3E5124-AE93-4758-9D45-7DBF87764042}" type="datetimeFigureOut">
              <a:rPr lang="en-CA" smtClean="0"/>
              <a:t>2024-09-09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C357B1B-52C3-4B41-A0E3-852236610441}" type="slidenum">
              <a:rPr lang="en-CA" smtClean="0"/>
              <a:t>‹#›</a:t>
            </a:fld>
            <a:endParaRPr lang="en-CA"/>
          </a:p>
        </p:txBody>
      </p:sp>
    </p:spTree>
    <p:extLst>
      <p:ext uri="{BB962C8B-B14F-4D97-AF65-F5344CB8AC3E}">
        <p14:creationId xmlns:p14="http://schemas.microsoft.com/office/powerpoint/2010/main" val="2206617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457200"/>
            <a:ext cx="2949178" cy="1600200"/>
          </a:xfrm>
        </p:spPr>
        <p:txBody>
          <a:bodyPr anchor="b"/>
          <a:lstStyle>
            <a:lvl1pPr>
              <a:defRPr sz="2400"/>
            </a:lvl1pPr>
          </a:lstStyle>
          <a:p>
            <a:r>
              <a:rPr lang="en-US"/>
              <a:t>Click to edit Master title style</a:t>
            </a:r>
            <a:endParaRPr lang="en-CA"/>
          </a:p>
        </p:txBody>
      </p:sp>
      <p:sp>
        <p:nvSpPr>
          <p:cNvPr id="3" name="Picture Placeholder 2"/>
          <p:cNvSpPr>
            <a:spLocks noGrp="1"/>
          </p:cNvSpPr>
          <p:nvPr>
            <p:ph type="pic" idx="1"/>
          </p:nvPr>
        </p:nvSpPr>
        <p:spPr>
          <a:xfrm>
            <a:off x="3887391"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629844"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A3E5124-AE93-4758-9D45-7DBF87764042}" type="datetimeFigureOut">
              <a:rPr lang="en-CA" smtClean="0"/>
              <a:t>2024-09-09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C357B1B-52C3-4B41-A0E3-852236610441}" type="slidenum">
              <a:rPr lang="en-CA" smtClean="0"/>
              <a:t>‹#›</a:t>
            </a:fld>
            <a:endParaRPr lang="en-CA"/>
          </a:p>
        </p:txBody>
      </p:sp>
    </p:spTree>
    <p:extLst>
      <p:ext uri="{BB962C8B-B14F-4D97-AF65-F5344CB8AC3E}">
        <p14:creationId xmlns:p14="http://schemas.microsoft.com/office/powerpoint/2010/main" val="506835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A3E5124-AE93-4758-9D45-7DBF87764042}" type="datetimeFigureOut">
              <a:rPr lang="en-CA" smtClean="0"/>
              <a:t>2024-09-09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357B1B-52C3-4B41-A0E3-852236610441}" type="slidenum">
              <a:rPr lang="en-CA" smtClean="0"/>
              <a:t>‹#›</a:t>
            </a:fld>
            <a:endParaRPr lang="en-CA"/>
          </a:p>
        </p:txBody>
      </p:sp>
    </p:spTree>
    <p:extLst>
      <p:ext uri="{BB962C8B-B14F-4D97-AF65-F5344CB8AC3E}">
        <p14:creationId xmlns:p14="http://schemas.microsoft.com/office/powerpoint/2010/main" val="629962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A3E5124-AE93-4758-9D45-7DBF87764042}" type="datetimeFigureOut">
              <a:rPr lang="en-CA" smtClean="0"/>
              <a:t>2024-09-09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357B1B-52C3-4B41-A0E3-852236610441}" type="slidenum">
              <a:rPr lang="en-CA" smtClean="0"/>
              <a:t>‹#›</a:t>
            </a:fld>
            <a:endParaRPr lang="en-CA"/>
          </a:p>
        </p:txBody>
      </p:sp>
    </p:spTree>
    <p:extLst>
      <p:ext uri="{BB962C8B-B14F-4D97-AF65-F5344CB8AC3E}">
        <p14:creationId xmlns:p14="http://schemas.microsoft.com/office/powerpoint/2010/main" val="2236603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7"/>
        <p:cNvGrpSpPr/>
        <p:nvPr/>
      </p:nvGrpSpPr>
      <p:grpSpPr>
        <a:xfrm>
          <a:off x="0" y="0"/>
          <a:ext cx="0" cy="0"/>
          <a:chOff x="0" y="0"/>
          <a:chExt cx="0" cy="0"/>
        </a:xfrm>
      </p:grpSpPr>
      <p:sp>
        <p:nvSpPr>
          <p:cNvPr id="68" name="Shape 68"/>
          <p:cNvSpPr/>
          <p:nvPr/>
        </p:nvSpPr>
        <p:spPr>
          <a:xfrm>
            <a:off x="407150" y="542767"/>
            <a:ext cx="8329800" cy="5772400"/>
          </a:xfrm>
          <a:prstGeom prst="rect">
            <a:avLst/>
          </a:prstGeom>
          <a:solidFill>
            <a:schemeClr val="bg1">
              <a:lumMod val="85000"/>
            </a:schemeClr>
          </a:solidFill>
          <a:ln>
            <a:noFill/>
          </a:ln>
        </p:spPr>
        <p:txBody>
          <a:bodyPr spcFirstLastPara="1" wrap="square" lIns="91423" tIns="91423" rIns="91423" bIns="91423" anchor="ctr" anchorCtr="0">
            <a:noAutofit/>
          </a:bodyPr>
          <a:lstStyle/>
          <a:p>
            <a:pPr marL="0" lvl="0" indent="0">
              <a:spcBef>
                <a:spcPts val="0"/>
              </a:spcBef>
              <a:spcAft>
                <a:spcPts val="0"/>
              </a:spcAft>
              <a:buNone/>
            </a:pPr>
            <a:endParaRPr sz="1350"/>
          </a:p>
        </p:txBody>
      </p:sp>
      <p:sp>
        <p:nvSpPr>
          <p:cNvPr id="69" name="Shape 69"/>
          <p:cNvSpPr/>
          <p:nvPr userDrawn="1"/>
        </p:nvSpPr>
        <p:spPr>
          <a:xfrm>
            <a:off x="3962403" y="-430299"/>
            <a:ext cx="1218250" cy="1563797"/>
          </a:xfrm>
          <a:prstGeom prst="ellipse">
            <a:avLst/>
          </a:prstGeom>
          <a:solidFill>
            <a:srgbClr val="5AB7B2"/>
          </a:solidFill>
          <a:ln>
            <a:noFill/>
          </a:ln>
        </p:spPr>
        <p:txBody>
          <a:bodyPr spcFirstLastPara="1" wrap="square" lIns="91423" tIns="91423" rIns="91423" bIns="91423" anchor="ctr" anchorCtr="0">
            <a:noAutofit/>
          </a:bodyPr>
          <a:lstStyle/>
          <a:p>
            <a:pPr marL="0" lvl="0" indent="0">
              <a:spcBef>
                <a:spcPts val="0"/>
              </a:spcBef>
              <a:spcAft>
                <a:spcPts val="0"/>
              </a:spcAft>
              <a:buNone/>
            </a:pPr>
            <a:endParaRPr sz="1350"/>
          </a:p>
        </p:txBody>
      </p:sp>
      <p:sp>
        <p:nvSpPr>
          <p:cNvPr id="94" name="Shape 94"/>
          <p:cNvSpPr txBox="1">
            <a:spLocks noGrp="1"/>
          </p:cNvSpPr>
          <p:nvPr>
            <p:ph type="body" idx="1" hasCustomPrompt="1"/>
          </p:nvPr>
        </p:nvSpPr>
        <p:spPr>
          <a:xfrm>
            <a:off x="1143003" y="1421400"/>
            <a:ext cx="7139800" cy="1093200"/>
          </a:xfrm>
          <a:prstGeom prst="rect">
            <a:avLst/>
          </a:prstGeom>
        </p:spPr>
        <p:txBody>
          <a:bodyPr spcFirstLastPara="1" wrap="square" lIns="121897" tIns="121897" rIns="121897" bIns="121897" anchor="t" anchorCtr="0">
            <a:noAutofit/>
          </a:bodyPr>
          <a:lstStyle>
            <a:lvl1pPr marL="38099" marR="0" lvl="0" indent="0" algn="ctr" defTabSz="914378" rtl="0" eaLnBrk="1" fontAlgn="auto" latinLnBrk="0" hangingPunct="1">
              <a:lnSpc>
                <a:spcPct val="100000"/>
              </a:lnSpc>
              <a:spcBef>
                <a:spcPts val="0"/>
              </a:spcBef>
              <a:spcAft>
                <a:spcPts val="0"/>
              </a:spcAft>
              <a:buClr>
                <a:srgbClr val="4A5C65"/>
              </a:buClr>
              <a:buSzPts val="3000"/>
              <a:buFont typeface="Arial" panose="020B0604020202020204" pitchFamily="34" charset="0"/>
              <a:buNone/>
              <a:tabLst/>
              <a:defRPr sz="2400" i="1">
                <a:solidFill>
                  <a:schemeClr val="tx1"/>
                </a:solidFill>
              </a:defRPr>
            </a:lvl1pPr>
            <a:lvl2pPr marL="914378" lvl="1" indent="-419090" algn="ctr" rtl="0">
              <a:spcBef>
                <a:spcPts val="1000"/>
              </a:spcBef>
              <a:spcAft>
                <a:spcPts val="0"/>
              </a:spcAft>
              <a:buClr>
                <a:srgbClr val="4A5C65"/>
              </a:buClr>
              <a:buSzPts val="3000"/>
              <a:buChar char="◦"/>
              <a:defRPr sz="3000" i="1">
                <a:solidFill>
                  <a:srgbClr val="4A5C65"/>
                </a:solidFill>
              </a:defRPr>
            </a:lvl2pPr>
            <a:lvl3pPr marL="1371566" lvl="2" indent="-419090" algn="ctr" rtl="0">
              <a:spcBef>
                <a:spcPts val="1000"/>
              </a:spcBef>
              <a:spcAft>
                <a:spcPts val="0"/>
              </a:spcAft>
              <a:buClr>
                <a:srgbClr val="4A5C65"/>
              </a:buClr>
              <a:buSzPts val="3000"/>
              <a:buChar char="◦"/>
              <a:defRPr sz="3000" i="1">
                <a:solidFill>
                  <a:srgbClr val="4A5C65"/>
                </a:solidFill>
              </a:defRPr>
            </a:lvl3pPr>
            <a:lvl4pPr marL="1828754" lvl="3" indent="-419090" algn="ctr" rtl="0">
              <a:spcBef>
                <a:spcPts val="1000"/>
              </a:spcBef>
              <a:spcAft>
                <a:spcPts val="0"/>
              </a:spcAft>
              <a:buClr>
                <a:srgbClr val="4A5C65"/>
              </a:buClr>
              <a:buSzPts val="3000"/>
              <a:buChar char="◦"/>
              <a:defRPr sz="3000" i="1">
                <a:solidFill>
                  <a:srgbClr val="4A5C65"/>
                </a:solidFill>
              </a:defRPr>
            </a:lvl4pPr>
            <a:lvl5pPr marL="2285943" lvl="4" indent="-419090" algn="ctr" rtl="0">
              <a:spcBef>
                <a:spcPts val="1000"/>
              </a:spcBef>
              <a:spcAft>
                <a:spcPts val="0"/>
              </a:spcAft>
              <a:buClr>
                <a:srgbClr val="4A5C65"/>
              </a:buClr>
              <a:buSzPts val="3000"/>
              <a:buChar char="◦"/>
              <a:defRPr sz="3000" i="1">
                <a:solidFill>
                  <a:srgbClr val="4A5C65"/>
                </a:solidFill>
              </a:defRPr>
            </a:lvl5pPr>
            <a:lvl6pPr marL="2743132" lvl="5" indent="-419090" algn="ctr" rtl="0">
              <a:spcBef>
                <a:spcPts val="1000"/>
              </a:spcBef>
              <a:spcAft>
                <a:spcPts val="0"/>
              </a:spcAft>
              <a:buClr>
                <a:srgbClr val="4A5C65"/>
              </a:buClr>
              <a:buSzPts val="3000"/>
              <a:buChar char="◦"/>
              <a:defRPr sz="3000" i="1">
                <a:solidFill>
                  <a:srgbClr val="4A5C65"/>
                </a:solidFill>
              </a:defRPr>
            </a:lvl6pPr>
            <a:lvl7pPr marL="3200320" lvl="6" indent="-419090" algn="ctr" rtl="0">
              <a:spcBef>
                <a:spcPts val="1000"/>
              </a:spcBef>
              <a:spcAft>
                <a:spcPts val="0"/>
              </a:spcAft>
              <a:buClr>
                <a:srgbClr val="4A5C65"/>
              </a:buClr>
              <a:buSzPts val="3000"/>
              <a:buChar char="◦"/>
              <a:defRPr sz="3000" i="1">
                <a:solidFill>
                  <a:srgbClr val="4A5C65"/>
                </a:solidFill>
              </a:defRPr>
            </a:lvl7pPr>
            <a:lvl8pPr marL="3657509" lvl="7" indent="-419090" algn="ctr" rtl="0">
              <a:spcBef>
                <a:spcPts val="1000"/>
              </a:spcBef>
              <a:spcAft>
                <a:spcPts val="0"/>
              </a:spcAft>
              <a:buClr>
                <a:srgbClr val="4A5C65"/>
              </a:buClr>
              <a:buSzPts val="3000"/>
              <a:buChar char="◦"/>
              <a:defRPr sz="3000" i="1">
                <a:solidFill>
                  <a:srgbClr val="4A5C65"/>
                </a:solidFill>
              </a:defRPr>
            </a:lvl8pPr>
            <a:lvl9pPr marL="4114697" lvl="8" indent="-419090" algn="ctr">
              <a:spcBef>
                <a:spcPts val="1000"/>
              </a:spcBef>
              <a:spcAft>
                <a:spcPts val="1000"/>
              </a:spcAft>
              <a:buClr>
                <a:srgbClr val="4A5C65"/>
              </a:buClr>
              <a:buSzPts val="3000"/>
              <a:buChar char="◦"/>
              <a:defRPr sz="3000" i="1">
                <a:solidFill>
                  <a:srgbClr val="4A5C65"/>
                </a:solidFill>
              </a:defRPr>
            </a:lvl9pPr>
          </a:lstStyle>
          <a:p>
            <a:r>
              <a:rPr lang="en-US" dirty="0"/>
              <a:t>"The CMPA supports physicians that are providing quality care to patients. High quality care sometimes means avoiding unnecessary tests and treatments that can cause harm. Choosing Wisely Canada recommendations can help inform clinical decision making and encourage conversations with patients."</a:t>
            </a:r>
          </a:p>
          <a:p>
            <a:endParaRPr lang="en-US" dirty="0"/>
          </a:p>
        </p:txBody>
      </p:sp>
      <p:sp>
        <p:nvSpPr>
          <p:cNvPr id="95" name="Shape 95"/>
          <p:cNvSpPr txBox="1"/>
          <p:nvPr/>
        </p:nvSpPr>
        <p:spPr>
          <a:xfrm>
            <a:off x="3581400" y="-185800"/>
            <a:ext cx="1957200" cy="871600"/>
          </a:xfrm>
          <a:prstGeom prst="rect">
            <a:avLst/>
          </a:prstGeom>
          <a:noFill/>
          <a:ln>
            <a:noFill/>
          </a:ln>
        </p:spPr>
        <p:txBody>
          <a:bodyPr spcFirstLastPara="1" wrap="square" lIns="91423" tIns="91423" rIns="91423" bIns="91423" anchor="t" anchorCtr="0">
            <a:noAutofit/>
          </a:bodyPr>
          <a:lstStyle/>
          <a:p>
            <a:pPr marL="0" lvl="0" indent="0" algn="ctr">
              <a:spcBef>
                <a:spcPts val="0"/>
              </a:spcBef>
              <a:spcAft>
                <a:spcPts val="0"/>
              </a:spcAft>
              <a:buNone/>
            </a:pPr>
            <a:r>
              <a:rPr lang="en" sz="8025" b="1" dirty="0">
                <a:solidFill>
                  <a:srgbClr val="FFFFFF"/>
                </a:solidFill>
              </a:rPr>
              <a:t>“</a:t>
            </a:r>
            <a:endParaRPr sz="8025" b="1" dirty="0">
              <a:solidFill>
                <a:srgbClr val="FFFFFF"/>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1400" y="5281379"/>
            <a:ext cx="1219200" cy="89082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971" y="4309806"/>
            <a:ext cx="1760019" cy="2346692"/>
          </a:xfrm>
          <a:prstGeom prst="rect">
            <a:avLst/>
          </a:prstGeom>
        </p:spPr>
      </p:pic>
    </p:spTree>
    <p:extLst>
      <p:ext uri="{BB962C8B-B14F-4D97-AF65-F5344CB8AC3E}">
        <p14:creationId xmlns:p14="http://schemas.microsoft.com/office/powerpoint/2010/main" val="370266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8E29-AA51-4B4F-82FB-CFBC4EB4B61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7F28EF5-C6B2-491D-87E1-0D816CEA6EF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91CB0202-BEAF-4EF9-96AD-6889D58E6CD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ADC06DD-5101-480F-A8E4-5C6DE2A0AF37}"/>
              </a:ext>
            </a:extLst>
          </p:cNvPr>
          <p:cNvSpPr>
            <a:spLocks noGrp="1"/>
          </p:cNvSpPr>
          <p:nvPr>
            <p:ph type="dt" sz="half" idx="10"/>
          </p:nvPr>
        </p:nvSpPr>
        <p:spPr/>
        <p:txBody>
          <a:bodyPr/>
          <a:lstStyle/>
          <a:p>
            <a:fld id="{57302355-E14B-8545-A8F8-0FE83CC9D524}" type="datetimeFigureOut">
              <a:rPr lang="en-US" smtClean="0"/>
              <a:pPr/>
              <a:t>9/9/2024</a:t>
            </a:fld>
            <a:endParaRPr lang="en-US" dirty="0"/>
          </a:p>
        </p:txBody>
      </p:sp>
      <p:sp>
        <p:nvSpPr>
          <p:cNvPr id="6" name="Footer Placeholder 5">
            <a:extLst>
              <a:ext uri="{FF2B5EF4-FFF2-40B4-BE49-F238E27FC236}">
                <a16:creationId xmlns:a16="http://schemas.microsoft.com/office/drawing/2014/main" id="{E667A64E-3C45-4883-8454-9BE8144DC3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A51488-B812-47C2-9B47-6CF2CE1B369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2755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9353B4-15BC-4E29-B8ED-B0399AAD7975}"/>
              </a:ext>
            </a:extLst>
          </p:cNvPr>
          <p:cNvSpPr txBox="1">
            <a:spLocks noGrp="1"/>
          </p:cNvSpPr>
          <p:nvPr>
            <p:ph type="ctrTitle"/>
          </p:nvPr>
        </p:nvSpPr>
        <p:spPr>
          <a:xfrm>
            <a:off x="5811257" y="800548"/>
            <a:ext cx="2981426" cy="2387598"/>
          </a:xfrm>
        </p:spPr>
        <p:txBody>
          <a:bodyPr anchor="b">
            <a:noAutofit/>
          </a:bodyPr>
          <a:lstStyle>
            <a:lvl1pPr>
              <a:defRPr b="1">
                <a:latin typeface="Tahoma" pitchFamily="34"/>
                <a:ea typeface="Tahoma" pitchFamily="34"/>
                <a:cs typeface="Tahoma" pitchFamily="34"/>
              </a:defRPr>
            </a:lvl1pPr>
          </a:lstStyle>
          <a:p>
            <a:pPr lvl="0"/>
            <a:r>
              <a:rPr lang="en-US"/>
              <a:t>Click to edit Master title style</a:t>
            </a:r>
            <a:endParaRPr lang="en-CA"/>
          </a:p>
        </p:txBody>
      </p:sp>
      <p:sp>
        <p:nvSpPr>
          <p:cNvPr id="4" name="Subtitle 2">
            <a:extLst>
              <a:ext uri="{FF2B5EF4-FFF2-40B4-BE49-F238E27FC236}">
                <a16:creationId xmlns:a16="http://schemas.microsoft.com/office/drawing/2014/main" id="{19015C5E-E699-4CCC-B882-8ABA750A973C}"/>
              </a:ext>
            </a:extLst>
          </p:cNvPr>
          <p:cNvSpPr txBox="1">
            <a:spLocks noGrp="1"/>
          </p:cNvSpPr>
          <p:nvPr>
            <p:ph type="subTitle" idx="1"/>
          </p:nvPr>
        </p:nvSpPr>
        <p:spPr>
          <a:xfrm>
            <a:off x="5825336" y="3497708"/>
            <a:ext cx="2664140" cy="1655758"/>
          </a:xfrm>
        </p:spPr>
        <p:txBody>
          <a:bodyPr/>
          <a:lstStyle>
            <a:lvl1pPr marL="0" indent="0">
              <a:buNone/>
              <a:defRPr sz="1800"/>
            </a:lvl1pPr>
          </a:lstStyle>
          <a:p>
            <a:pPr lvl="0"/>
            <a:r>
              <a:rPr lang="en-US"/>
              <a:t>Click to edit Master subtitle style</a:t>
            </a:r>
            <a:endParaRPr lang="en-CA"/>
          </a:p>
        </p:txBody>
      </p:sp>
      <p:pic>
        <p:nvPicPr>
          <p:cNvPr id="5" name="Picture 8" descr="Logo&#10;&#10;Description automatically generated with medium confidence">
            <a:extLst>
              <a:ext uri="{FF2B5EF4-FFF2-40B4-BE49-F238E27FC236}">
                <a16:creationId xmlns:a16="http://schemas.microsoft.com/office/drawing/2014/main" id="{1D1731A3-5F6D-4D00-A2C4-605FE0EF08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89417" y="5524905"/>
            <a:ext cx="1028507" cy="779032"/>
          </a:xfrm>
          <a:prstGeom prst="rect">
            <a:avLst/>
          </a:prstGeom>
          <a:noFill/>
          <a:ln cap="flat">
            <a:noFill/>
          </a:ln>
        </p:spPr>
      </p:pic>
    </p:spTree>
    <p:extLst>
      <p:ext uri="{BB962C8B-B14F-4D97-AF65-F5344CB8AC3E}">
        <p14:creationId xmlns:p14="http://schemas.microsoft.com/office/powerpoint/2010/main" val="367546283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0A2F-2048-4D13-8B36-015DE082F8D3}"/>
              </a:ext>
            </a:extLst>
          </p:cNvPr>
          <p:cNvSpPr txBox="1">
            <a:spLocks noGrp="1"/>
          </p:cNvSpPr>
          <p:nvPr>
            <p:ph type="title"/>
          </p:nvPr>
        </p:nvSpPr>
        <p:spPr>
          <a:xfrm>
            <a:off x="1234440" y="365130"/>
            <a:ext cx="6814685" cy="1325559"/>
          </a:xfrm>
        </p:spPr>
        <p:txBody>
          <a:bodyPr/>
          <a:lstStyle>
            <a:lvl1pPr>
              <a:defRPr sz="2700" b="1">
                <a:latin typeface="Tahoma" pitchFamily="34"/>
                <a:ea typeface="Tahoma" pitchFamily="34"/>
                <a:cs typeface="Tahoma" pitchFamily="34"/>
              </a:defRPr>
            </a:lvl1pPr>
          </a:lstStyle>
          <a:p>
            <a:pPr lvl="0"/>
            <a:r>
              <a:rPr lang="en-US"/>
              <a:t>Click to edit Master title style</a:t>
            </a:r>
            <a:endParaRPr lang="en-CA"/>
          </a:p>
        </p:txBody>
      </p:sp>
      <p:sp>
        <p:nvSpPr>
          <p:cNvPr id="3" name="Content Placeholder 2">
            <a:extLst>
              <a:ext uri="{FF2B5EF4-FFF2-40B4-BE49-F238E27FC236}">
                <a16:creationId xmlns:a16="http://schemas.microsoft.com/office/drawing/2014/main" id="{85E5D95A-4E48-46ED-9258-1B8B6B36B5BA}"/>
              </a:ext>
            </a:extLst>
          </p:cNvPr>
          <p:cNvSpPr txBox="1">
            <a:spLocks noGrp="1"/>
          </p:cNvSpPr>
          <p:nvPr>
            <p:ph idx="4294967295"/>
          </p:nvPr>
        </p:nvSpPr>
        <p:spPr>
          <a:xfrm>
            <a:off x="1234440" y="1825627"/>
            <a:ext cx="6814685" cy="3814776"/>
          </a:xfrm>
        </p:spPr>
        <p:txBody>
          <a:bodyPr/>
          <a:lstStyle>
            <a:lvl1pPr>
              <a:buClr>
                <a:srgbClr val="B6537F"/>
              </a:buClr>
              <a:defRPr sz="1125"/>
            </a:lvl1pPr>
            <a:lvl2pPr>
              <a:buClr>
                <a:srgbClr val="B6537F"/>
              </a:buClr>
              <a:defRPr sz="1125"/>
            </a:lvl2pPr>
            <a:lvl3pPr>
              <a:buClr>
                <a:srgbClr val="B6537F"/>
              </a:buClr>
              <a:defRPr sz="1125"/>
            </a:lvl3pPr>
            <a:lvl4pPr>
              <a:buClr>
                <a:srgbClr val="B6537F"/>
              </a:buClr>
              <a:defRPr sz="1125"/>
            </a:lvl4pPr>
            <a:lvl5pPr>
              <a:buClr>
                <a:srgbClr val="B6537F"/>
              </a:buClr>
              <a:defRPr sz="11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9">
            <a:extLst>
              <a:ext uri="{FF2B5EF4-FFF2-40B4-BE49-F238E27FC236}">
                <a16:creationId xmlns:a16="http://schemas.microsoft.com/office/drawing/2014/main" id="{F56C6DCC-675C-45A3-9290-AF93308B6CDD}"/>
              </a:ext>
            </a:extLst>
          </p:cNvPr>
          <p:cNvSpPr/>
          <p:nvPr/>
        </p:nvSpPr>
        <p:spPr>
          <a:xfrm>
            <a:off x="0" y="6362295"/>
            <a:ext cx="9143997" cy="495705"/>
          </a:xfrm>
          <a:prstGeom prst="rect">
            <a:avLst/>
          </a:prstGeom>
          <a:solidFill>
            <a:srgbClr val="FACEBD"/>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350" b="0" i="0" u="none" strike="noStrike" kern="1200" cap="none" spc="0" baseline="0">
              <a:solidFill>
                <a:srgbClr val="FFFFFF"/>
              </a:solidFill>
              <a:uFillTx/>
              <a:latin typeface="Calibri"/>
            </a:endParaRPr>
          </a:p>
        </p:txBody>
      </p:sp>
      <p:sp>
        <p:nvSpPr>
          <p:cNvPr id="5" name="Isosceles Triangle 11">
            <a:extLst>
              <a:ext uri="{FF2B5EF4-FFF2-40B4-BE49-F238E27FC236}">
                <a16:creationId xmlns:a16="http://schemas.microsoft.com/office/drawing/2014/main" id="{303D6705-6A32-4418-9047-640798E551B5}"/>
              </a:ext>
            </a:extLst>
          </p:cNvPr>
          <p:cNvSpPr/>
          <p:nvPr/>
        </p:nvSpPr>
        <p:spPr>
          <a:xfrm rot="10799991">
            <a:off x="7688168" y="6073545"/>
            <a:ext cx="606391" cy="596764"/>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FFFFF"/>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350" b="0" i="0" u="none" strike="noStrike" kern="1200" cap="none" spc="0" baseline="0">
              <a:solidFill>
                <a:srgbClr val="FFFFFF"/>
              </a:solidFill>
              <a:uFillTx/>
              <a:latin typeface="Calibri"/>
            </a:endParaRPr>
          </a:p>
        </p:txBody>
      </p:sp>
      <p:sp>
        <p:nvSpPr>
          <p:cNvPr id="6" name="Google Shape;170;p24">
            <a:extLst>
              <a:ext uri="{FF2B5EF4-FFF2-40B4-BE49-F238E27FC236}">
                <a16:creationId xmlns:a16="http://schemas.microsoft.com/office/drawing/2014/main" id="{41D05CA3-33F8-48D8-B931-47481C49DCD8}"/>
              </a:ext>
            </a:extLst>
          </p:cNvPr>
          <p:cNvSpPr txBox="1"/>
          <p:nvPr/>
        </p:nvSpPr>
        <p:spPr>
          <a:xfrm>
            <a:off x="4165329" y="6425891"/>
            <a:ext cx="4025433" cy="407008"/>
          </a:xfrm>
          <a:prstGeom prst="rect">
            <a:avLst/>
          </a:prstGeom>
          <a:noFill/>
          <a:ln cap="flat">
            <a:noFill/>
          </a:ln>
        </p:spPr>
        <p:txBody>
          <a:bodyPr vert="horz" wrap="square" lIns="91424" tIns="91424" rIns="91424" bIns="91424" anchor="t" anchorCtr="0" compatLnSpc="1">
            <a:noAutofit/>
          </a:bodyPr>
          <a:lstStyle/>
          <a:p>
            <a:pPr marL="0" marR="0" lvl="0" indent="0" algn="l" defTabSz="6858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CA" sz="1050" b="0" i="0" u="none" strike="noStrike" kern="1200" cap="none" spc="0" baseline="0">
                <a:solidFill>
                  <a:srgbClr val="000000"/>
                </a:solidFill>
                <a:uFillTx/>
                <a:latin typeface="Calibri Light"/>
              </a:rPr>
              <a:t>www.ChoosingWiselyCanada.org/Serious-Illness-Conversations </a:t>
            </a:r>
            <a:endParaRPr lang="en-CA" sz="105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421823070"/>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62BE1-7232-44E3-AA45-83F3CBFA9F26}"/>
              </a:ext>
            </a:extLst>
          </p:cNvPr>
          <p:cNvSpPr txBox="1">
            <a:spLocks noGrp="1"/>
          </p:cNvSpPr>
          <p:nvPr>
            <p:ph type="title"/>
          </p:nvPr>
        </p:nvSpPr>
        <p:spPr>
          <a:xfrm>
            <a:off x="623885" y="1709736"/>
            <a:ext cx="7886700" cy="2852735"/>
          </a:xfrm>
        </p:spPr>
        <p:txBody>
          <a:bodyPr anchor="b"/>
          <a:lstStyle>
            <a:lvl1pPr>
              <a:defRPr sz="4500"/>
            </a:lvl1pPr>
          </a:lstStyle>
          <a:p>
            <a:pPr lvl="0"/>
            <a:r>
              <a:rPr lang="en-US"/>
              <a:t>Click to edit Master title style</a:t>
            </a:r>
            <a:endParaRPr lang="en-CA"/>
          </a:p>
        </p:txBody>
      </p:sp>
      <p:sp>
        <p:nvSpPr>
          <p:cNvPr id="3" name="Text Placeholder 2">
            <a:extLst>
              <a:ext uri="{FF2B5EF4-FFF2-40B4-BE49-F238E27FC236}">
                <a16:creationId xmlns:a16="http://schemas.microsoft.com/office/drawing/2014/main" id="{6619FD66-6CFA-41E0-95B6-3E94C58CA7B3}"/>
              </a:ext>
            </a:extLst>
          </p:cNvPr>
          <p:cNvSpPr txBox="1">
            <a:spLocks noGrp="1"/>
          </p:cNvSpPr>
          <p:nvPr>
            <p:ph type="body" idx="1"/>
          </p:nvPr>
        </p:nvSpPr>
        <p:spPr>
          <a:xfrm>
            <a:off x="623885" y="4589465"/>
            <a:ext cx="7886700" cy="1500182"/>
          </a:xfrm>
        </p:spPr>
        <p:txBody>
          <a:bodyPr/>
          <a:lstStyle>
            <a:lvl1pPr marL="0" indent="0">
              <a:buNone/>
              <a:defRPr sz="18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CCCF0B21-FAB8-401F-99E3-C1206731300F}"/>
              </a:ext>
            </a:extLst>
          </p:cNvPr>
          <p:cNvSpPr txBox="1">
            <a:spLocks noGrp="1"/>
          </p:cNvSpPr>
          <p:nvPr>
            <p:ph type="dt" sz="half" idx="7"/>
          </p:nvPr>
        </p:nvSpPr>
        <p:spPr/>
        <p:txBody>
          <a:bodyPr/>
          <a:lstStyle>
            <a:lvl1pPr>
              <a:defRPr/>
            </a:lvl1pPr>
          </a:lstStyle>
          <a:p>
            <a:pPr lvl="0"/>
            <a:fld id="{B4548DD3-337D-4B08-90FF-AA282DA2C0BE}" type="datetime1">
              <a:rPr lang="en-CA"/>
              <a:pPr lvl="0"/>
              <a:t>2024-09-09</a:t>
            </a:fld>
            <a:endParaRPr lang="en-CA"/>
          </a:p>
        </p:txBody>
      </p:sp>
      <p:sp>
        <p:nvSpPr>
          <p:cNvPr id="5" name="Footer Placeholder 4">
            <a:extLst>
              <a:ext uri="{FF2B5EF4-FFF2-40B4-BE49-F238E27FC236}">
                <a16:creationId xmlns:a16="http://schemas.microsoft.com/office/drawing/2014/main" id="{F7562516-849F-4BAA-B311-D9E88BB98431}"/>
              </a:ext>
            </a:extLst>
          </p:cNvPr>
          <p:cNvSpPr txBox="1">
            <a:spLocks noGrp="1"/>
          </p:cNvSpPr>
          <p:nvPr>
            <p:ph type="ftr" sz="quarter" idx="9"/>
          </p:nvPr>
        </p:nvSpPr>
        <p:spPr/>
        <p:txBody>
          <a:bodyPr/>
          <a:lstStyle>
            <a:lvl1pPr>
              <a:defRPr/>
            </a:lvl1pPr>
          </a:lstStyle>
          <a:p>
            <a:pPr lvl="0"/>
            <a:endParaRPr lang="en-CA"/>
          </a:p>
        </p:txBody>
      </p:sp>
      <p:sp>
        <p:nvSpPr>
          <p:cNvPr id="6" name="Slide Number Placeholder 5">
            <a:extLst>
              <a:ext uri="{FF2B5EF4-FFF2-40B4-BE49-F238E27FC236}">
                <a16:creationId xmlns:a16="http://schemas.microsoft.com/office/drawing/2014/main" id="{47F7EB8C-33C1-4F29-A8C1-F6C66AE832ED}"/>
              </a:ext>
            </a:extLst>
          </p:cNvPr>
          <p:cNvSpPr txBox="1">
            <a:spLocks noGrp="1"/>
          </p:cNvSpPr>
          <p:nvPr>
            <p:ph type="sldNum" sz="quarter" idx="8"/>
          </p:nvPr>
        </p:nvSpPr>
        <p:spPr/>
        <p:txBody>
          <a:bodyPr/>
          <a:lstStyle>
            <a:lvl1pPr>
              <a:defRPr/>
            </a:lvl1pPr>
          </a:lstStyle>
          <a:p>
            <a:pPr lvl="0"/>
            <a:fld id="{17ADCE2D-4C71-437F-AE3F-1D42CF6D2E0B}" type="slidenum">
              <a:t>‹#›</a:t>
            </a:fld>
            <a:endParaRPr lang="en-CA"/>
          </a:p>
        </p:txBody>
      </p:sp>
    </p:spTree>
    <p:extLst>
      <p:ext uri="{BB962C8B-B14F-4D97-AF65-F5344CB8AC3E}">
        <p14:creationId xmlns:p14="http://schemas.microsoft.com/office/powerpoint/2010/main" val="1149414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37580-0B8E-4AAF-817B-05FDAB46EB81}"/>
              </a:ext>
            </a:extLst>
          </p:cNvPr>
          <p:cNvSpPr txBox="1">
            <a:spLocks noGrp="1"/>
          </p:cNvSpPr>
          <p:nvPr>
            <p:ph type="title"/>
          </p:nvPr>
        </p:nvSpPr>
        <p:spPr/>
        <p:txBody>
          <a:bodyPr/>
          <a:lstStyle>
            <a:lvl1pPr>
              <a:defRPr/>
            </a:lvl1pPr>
          </a:lstStyle>
          <a:p>
            <a:pPr lvl="0"/>
            <a:r>
              <a:rPr lang="en-US"/>
              <a:t>Click to edit Master title style</a:t>
            </a:r>
            <a:endParaRPr lang="en-CA"/>
          </a:p>
        </p:txBody>
      </p:sp>
      <p:sp>
        <p:nvSpPr>
          <p:cNvPr id="3" name="Content Placeholder 2">
            <a:extLst>
              <a:ext uri="{FF2B5EF4-FFF2-40B4-BE49-F238E27FC236}">
                <a16:creationId xmlns:a16="http://schemas.microsoft.com/office/drawing/2014/main" id="{00C9A5E7-EB9A-4DE2-AEE8-B2B25E63154A}"/>
              </a:ext>
            </a:extLst>
          </p:cNvPr>
          <p:cNvSpPr txBox="1">
            <a:spLocks noGrp="1"/>
          </p:cNvSpPr>
          <p:nvPr>
            <p:ph idx="1"/>
          </p:nvPr>
        </p:nvSpPr>
        <p:spPr>
          <a:xfrm>
            <a:off x="628653" y="1825627"/>
            <a:ext cx="3886202"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06FFDEB-E65F-424A-9DC3-F24F312FBAA3}"/>
              </a:ext>
            </a:extLst>
          </p:cNvPr>
          <p:cNvSpPr txBox="1">
            <a:spLocks noGrp="1"/>
          </p:cNvSpPr>
          <p:nvPr>
            <p:ph idx="2"/>
          </p:nvPr>
        </p:nvSpPr>
        <p:spPr>
          <a:xfrm>
            <a:off x="4629151" y="1825627"/>
            <a:ext cx="3886202"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3EE3BFA-D9C2-4A96-A4F9-C01B7CEA6A80}"/>
              </a:ext>
            </a:extLst>
          </p:cNvPr>
          <p:cNvSpPr txBox="1">
            <a:spLocks noGrp="1"/>
          </p:cNvSpPr>
          <p:nvPr>
            <p:ph type="dt" sz="half" idx="7"/>
          </p:nvPr>
        </p:nvSpPr>
        <p:spPr/>
        <p:txBody>
          <a:bodyPr/>
          <a:lstStyle>
            <a:lvl1pPr>
              <a:defRPr/>
            </a:lvl1pPr>
          </a:lstStyle>
          <a:p>
            <a:pPr lvl="0"/>
            <a:fld id="{8876F558-2C18-4C66-9C06-0C43C826EB62}" type="datetime1">
              <a:rPr lang="en-CA"/>
              <a:pPr lvl="0"/>
              <a:t>2024-09-09</a:t>
            </a:fld>
            <a:endParaRPr lang="en-CA"/>
          </a:p>
        </p:txBody>
      </p:sp>
      <p:sp>
        <p:nvSpPr>
          <p:cNvPr id="6" name="Footer Placeholder 5">
            <a:extLst>
              <a:ext uri="{FF2B5EF4-FFF2-40B4-BE49-F238E27FC236}">
                <a16:creationId xmlns:a16="http://schemas.microsoft.com/office/drawing/2014/main" id="{A63C2B67-D294-40F0-8049-22F02B09BF2C}"/>
              </a:ext>
            </a:extLst>
          </p:cNvPr>
          <p:cNvSpPr txBox="1">
            <a:spLocks noGrp="1"/>
          </p:cNvSpPr>
          <p:nvPr>
            <p:ph type="ftr" sz="quarter" idx="9"/>
          </p:nvPr>
        </p:nvSpPr>
        <p:spPr/>
        <p:txBody>
          <a:bodyPr/>
          <a:lstStyle>
            <a:lvl1pPr>
              <a:defRPr/>
            </a:lvl1pPr>
          </a:lstStyle>
          <a:p>
            <a:pPr lvl="0"/>
            <a:endParaRPr lang="en-CA"/>
          </a:p>
        </p:txBody>
      </p:sp>
      <p:sp>
        <p:nvSpPr>
          <p:cNvPr id="7" name="Slide Number Placeholder 6">
            <a:extLst>
              <a:ext uri="{FF2B5EF4-FFF2-40B4-BE49-F238E27FC236}">
                <a16:creationId xmlns:a16="http://schemas.microsoft.com/office/drawing/2014/main" id="{54BE01CF-B1C1-4BB6-A3E1-54CB40702362}"/>
              </a:ext>
            </a:extLst>
          </p:cNvPr>
          <p:cNvSpPr txBox="1">
            <a:spLocks noGrp="1"/>
          </p:cNvSpPr>
          <p:nvPr>
            <p:ph type="sldNum" sz="quarter" idx="8"/>
          </p:nvPr>
        </p:nvSpPr>
        <p:spPr/>
        <p:txBody>
          <a:bodyPr/>
          <a:lstStyle>
            <a:lvl1pPr>
              <a:defRPr/>
            </a:lvl1pPr>
          </a:lstStyle>
          <a:p>
            <a:pPr lvl="0"/>
            <a:fld id="{332085D9-F3D3-4507-B444-D1A4019F971B}" type="slidenum">
              <a:t>‹#›</a:t>
            </a:fld>
            <a:endParaRPr lang="en-CA"/>
          </a:p>
        </p:txBody>
      </p:sp>
    </p:spTree>
    <p:extLst>
      <p:ext uri="{BB962C8B-B14F-4D97-AF65-F5344CB8AC3E}">
        <p14:creationId xmlns:p14="http://schemas.microsoft.com/office/powerpoint/2010/main" val="4129009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2CF1-F7AC-47CC-92A8-D662A9216A22}"/>
              </a:ext>
            </a:extLst>
          </p:cNvPr>
          <p:cNvSpPr txBox="1">
            <a:spLocks noGrp="1"/>
          </p:cNvSpPr>
          <p:nvPr>
            <p:ph type="title"/>
          </p:nvPr>
        </p:nvSpPr>
        <p:spPr>
          <a:xfrm>
            <a:off x="629838" y="365130"/>
            <a:ext cx="7886700" cy="1325559"/>
          </a:xfrm>
        </p:spPr>
        <p:txBody>
          <a:bodyPr/>
          <a:lstStyle>
            <a:lvl1pPr>
              <a:defRPr/>
            </a:lvl1pPr>
          </a:lstStyle>
          <a:p>
            <a:pPr lvl="0"/>
            <a:r>
              <a:rPr lang="en-US"/>
              <a:t>Click to edit Master title style</a:t>
            </a:r>
            <a:endParaRPr lang="en-CA"/>
          </a:p>
        </p:txBody>
      </p:sp>
      <p:sp>
        <p:nvSpPr>
          <p:cNvPr id="3" name="Text Placeholder 2">
            <a:extLst>
              <a:ext uri="{FF2B5EF4-FFF2-40B4-BE49-F238E27FC236}">
                <a16:creationId xmlns:a16="http://schemas.microsoft.com/office/drawing/2014/main" id="{62F335C6-0D9E-4BFF-BD0D-41D8F371AF10}"/>
              </a:ext>
            </a:extLst>
          </p:cNvPr>
          <p:cNvSpPr txBox="1">
            <a:spLocks noGrp="1"/>
          </p:cNvSpPr>
          <p:nvPr>
            <p:ph type="body" idx="1"/>
          </p:nvPr>
        </p:nvSpPr>
        <p:spPr>
          <a:xfrm>
            <a:off x="629838" y="1681160"/>
            <a:ext cx="3868337" cy="823910"/>
          </a:xfrm>
        </p:spPr>
        <p:txBody>
          <a:bodyPr anchor="b"/>
          <a:lstStyle>
            <a:lvl1pPr marL="0" indent="0">
              <a:buNone/>
              <a:defRPr sz="1800" b="1"/>
            </a:lvl1pPr>
          </a:lstStyle>
          <a:p>
            <a:pPr lvl="0"/>
            <a:r>
              <a:rPr lang="en-US"/>
              <a:t>Click to edit Master text styles</a:t>
            </a:r>
          </a:p>
        </p:txBody>
      </p:sp>
      <p:sp>
        <p:nvSpPr>
          <p:cNvPr id="4" name="Content Placeholder 3">
            <a:extLst>
              <a:ext uri="{FF2B5EF4-FFF2-40B4-BE49-F238E27FC236}">
                <a16:creationId xmlns:a16="http://schemas.microsoft.com/office/drawing/2014/main" id="{DC2CA828-8F73-4A72-8E63-418C9C5F726E}"/>
              </a:ext>
            </a:extLst>
          </p:cNvPr>
          <p:cNvSpPr txBox="1">
            <a:spLocks noGrp="1"/>
          </p:cNvSpPr>
          <p:nvPr>
            <p:ph idx="2"/>
          </p:nvPr>
        </p:nvSpPr>
        <p:spPr>
          <a:xfrm>
            <a:off x="629838" y="2505072"/>
            <a:ext cx="3868337"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976E7CF-81D7-40D7-B702-6E5A971C04E6}"/>
              </a:ext>
            </a:extLst>
          </p:cNvPr>
          <p:cNvSpPr txBox="1">
            <a:spLocks noGrp="1"/>
          </p:cNvSpPr>
          <p:nvPr>
            <p:ph type="body" idx="3"/>
          </p:nvPr>
        </p:nvSpPr>
        <p:spPr>
          <a:xfrm>
            <a:off x="4629150" y="1681160"/>
            <a:ext cx="3887388" cy="823910"/>
          </a:xfrm>
        </p:spPr>
        <p:txBody>
          <a:bodyPr anchor="b"/>
          <a:lstStyle>
            <a:lvl1pPr marL="0" indent="0">
              <a:buNone/>
              <a:defRPr sz="1800" b="1"/>
            </a:lvl1pPr>
          </a:lstStyle>
          <a:p>
            <a:pPr lvl="0"/>
            <a:r>
              <a:rPr lang="en-US"/>
              <a:t>Click to edit Master text styles</a:t>
            </a:r>
          </a:p>
        </p:txBody>
      </p:sp>
      <p:sp>
        <p:nvSpPr>
          <p:cNvPr id="6" name="Content Placeholder 5">
            <a:extLst>
              <a:ext uri="{FF2B5EF4-FFF2-40B4-BE49-F238E27FC236}">
                <a16:creationId xmlns:a16="http://schemas.microsoft.com/office/drawing/2014/main" id="{40B8D35D-03E0-4648-8698-352A0A71036F}"/>
              </a:ext>
            </a:extLst>
          </p:cNvPr>
          <p:cNvSpPr txBox="1">
            <a:spLocks noGrp="1"/>
          </p:cNvSpPr>
          <p:nvPr>
            <p:ph idx="4"/>
          </p:nvPr>
        </p:nvSpPr>
        <p:spPr>
          <a:xfrm>
            <a:off x="4629150" y="2505072"/>
            <a:ext cx="3887388"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9CEB348-9A1C-4FC4-9354-3040797B648C}"/>
              </a:ext>
            </a:extLst>
          </p:cNvPr>
          <p:cNvSpPr txBox="1">
            <a:spLocks noGrp="1"/>
          </p:cNvSpPr>
          <p:nvPr>
            <p:ph type="dt" sz="half" idx="7"/>
          </p:nvPr>
        </p:nvSpPr>
        <p:spPr/>
        <p:txBody>
          <a:bodyPr/>
          <a:lstStyle>
            <a:lvl1pPr>
              <a:defRPr/>
            </a:lvl1pPr>
          </a:lstStyle>
          <a:p>
            <a:pPr lvl="0"/>
            <a:fld id="{DFF26C96-4D8A-4331-8089-F30AF401C9F8}" type="datetime1">
              <a:rPr lang="en-CA"/>
              <a:pPr lvl="0"/>
              <a:t>2024-09-09</a:t>
            </a:fld>
            <a:endParaRPr lang="en-CA"/>
          </a:p>
        </p:txBody>
      </p:sp>
      <p:sp>
        <p:nvSpPr>
          <p:cNvPr id="8" name="Footer Placeholder 7">
            <a:extLst>
              <a:ext uri="{FF2B5EF4-FFF2-40B4-BE49-F238E27FC236}">
                <a16:creationId xmlns:a16="http://schemas.microsoft.com/office/drawing/2014/main" id="{FB742F17-E19F-4E8E-8BCF-ED2D912B9FF4}"/>
              </a:ext>
            </a:extLst>
          </p:cNvPr>
          <p:cNvSpPr txBox="1">
            <a:spLocks noGrp="1"/>
          </p:cNvSpPr>
          <p:nvPr>
            <p:ph type="ftr" sz="quarter" idx="9"/>
          </p:nvPr>
        </p:nvSpPr>
        <p:spPr/>
        <p:txBody>
          <a:bodyPr/>
          <a:lstStyle>
            <a:lvl1pPr>
              <a:defRPr/>
            </a:lvl1pPr>
          </a:lstStyle>
          <a:p>
            <a:pPr lvl="0"/>
            <a:endParaRPr lang="en-CA"/>
          </a:p>
        </p:txBody>
      </p:sp>
      <p:sp>
        <p:nvSpPr>
          <p:cNvPr id="9" name="Slide Number Placeholder 8">
            <a:extLst>
              <a:ext uri="{FF2B5EF4-FFF2-40B4-BE49-F238E27FC236}">
                <a16:creationId xmlns:a16="http://schemas.microsoft.com/office/drawing/2014/main" id="{CE9A2FD5-D9BD-4990-AFCF-2CF865700A2F}"/>
              </a:ext>
            </a:extLst>
          </p:cNvPr>
          <p:cNvSpPr txBox="1">
            <a:spLocks noGrp="1"/>
          </p:cNvSpPr>
          <p:nvPr>
            <p:ph type="sldNum" sz="quarter" idx="8"/>
          </p:nvPr>
        </p:nvSpPr>
        <p:spPr/>
        <p:txBody>
          <a:bodyPr/>
          <a:lstStyle>
            <a:lvl1pPr>
              <a:defRPr/>
            </a:lvl1pPr>
          </a:lstStyle>
          <a:p>
            <a:pPr lvl="0"/>
            <a:fld id="{12742F1D-C1B7-4D15-9BEE-4B5969F327A8}" type="slidenum">
              <a:t>‹#›</a:t>
            </a:fld>
            <a:endParaRPr lang="en-CA"/>
          </a:p>
        </p:txBody>
      </p:sp>
    </p:spTree>
    <p:extLst>
      <p:ext uri="{BB962C8B-B14F-4D97-AF65-F5344CB8AC3E}">
        <p14:creationId xmlns:p14="http://schemas.microsoft.com/office/powerpoint/2010/main" val="3261662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33D0-9BB7-4337-A7B5-AB800C32F643}"/>
              </a:ext>
            </a:extLst>
          </p:cNvPr>
          <p:cNvSpPr txBox="1">
            <a:spLocks noGrp="1"/>
          </p:cNvSpPr>
          <p:nvPr>
            <p:ph type="title"/>
          </p:nvPr>
        </p:nvSpPr>
        <p:spPr/>
        <p:txBody>
          <a:bodyPr/>
          <a:lstStyle>
            <a:lvl1pPr>
              <a:defRPr/>
            </a:lvl1pPr>
          </a:lstStyle>
          <a:p>
            <a:pPr lvl="0"/>
            <a:r>
              <a:rPr lang="en-US"/>
              <a:t>Click to edit Master title style</a:t>
            </a:r>
            <a:endParaRPr lang="en-CA"/>
          </a:p>
        </p:txBody>
      </p:sp>
      <p:sp>
        <p:nvSpPr>
          <p:cNvPr id="3" name="Date Placeholder 2">
            <a:extLst>
              <a:ext uri="{FF2B5EF4-FFF2-40B4-BE49-F238E27FC236}">
                <a16:creationId xmlns:a16="http://schemas.microsoft.com/office/drawing/2014/main" id="{C1AD84D3-7D31-4FCD-9EA2-07D802BF62D6}"/>
              </a:ext>
            </a:extLst>
          </p:cNvPr>
          <p:cNvSpPr txBox="1">
            <a:spLocks noGrp="1"/>
          </p:cNvSpPr>
          <p:nvPr>
            <p:ph type="dt" sz="half" idx="7"/>
          </p:nvPr>
        </p:nvSpPr>
        <p:spPr/>
        <p:txBody>
          <a:bodyPr/>
          <a:lstStyle>
            <a:lvl1pPr>
              <a:defRPr/>
            </a:lvl1pPr>
          </a:lstStyle>
          <a:p>
            <a:pPr lvl="0"/>
            <a:fld id="{F468395D-6895-478F-B443-86550E252FF0}" type="datetime1">
              <a:rPr lang="en-CA"/>
              <a:pPr lvl="0"/>
              <a:t>2024-09-09</a:t>
            </a:fld>
            <a:endParaRPr lang="en-CA"/>
          </a:p>
        </p:txBody>
      </p:sp>
      <p:sp>
        <p:nvSpPr>
          <p:cNvPr id="4" name="Footer Placeholder 3">
            <a:extLst>
              <a:ext uri="{FF2B5EF4-FFF2-40B4-BE49-F238E27FC236}">
                <a16:creationId xmlns:a16="http://schemas.microsoft.com/office/drawing/2014/main" id="{B81C92AB-D55E-4460-99AE-DA482EC14329}"/>
              </a:ext>
            </a:extLst>
          </p:cNvPr>
          <p:cNvSpPr txBox="1">
            <a:spLocks noGrp="1"/>
          </p:cNvSpPr>
          <p:nvPr>
            <p:ph type="ftr" sz="quarter" idx="9"/>
          </p:nvPr>
        </p:nvSpPr>
        <p:spPr/>
        <p:txBody>
          <a:bodyPr/>
          <a:lstStyle>
            <a:lvl1pPr>
              <a:defRPr/>
            </a:lvl1pPr>
          </a:lstStyle>
          <a:p>
            <a:pPr lvl="0"/>
            <a:endParaRPr lang="en-CA"/>
          </a:p>
        </p:txBody>
      </p:sp>
      <p:sp>
        <p:nvSpPr>
          <p:cNvPr id="5" name="Slide Number Placeholder 4">
            <a:extLst>
              <a:ext uri="{FF2B5EF4-FFF2-40B4-BE49-F238E27FC236}">
                <a16:creationId xmlns:a16="http://schemas.microsoft.com/office/drawing/2014/main" id="{940F9CDF-E29D-4EA6-ABB0-D2234D58560D}"/>
              </a:ext>
            </a:extLst>
          </p:cNvPr>
          <p:cNvSpPr txBox="1">
            <a:spLocks noGrp="1"/>
          </p:cNvSpPr>
          <p:nvPr>
            <p:ph type="sldNum" sz="quarter" idx="8"/>
          </p:nvPr>
        </p:nvSpPr>
        <p:spPr/>
        <p:txBody>
          <a:bodyPr/>
          <a:lstStyle>
            <a:lvl1pPr>
              <a:defRPr/>
            </a:lvl1pPr>
          </a:lstStyle>
          <a:p>
            <a:pPr lvl="0"/>
            <a:fld id="{9C8B7783-4202-4A2A-AAAE-4A1514CF2B63}" type="slidenum">
              <a:t>‹#›</a:t>
            </a:fld>
            <a:endParaRPr lang="en-CA"/>
          </a:p>
        </p:txBody>
      </p:sp>
    </p:spTree>
    <p:extLst>
      <p:ext uri="{BB962C8B-B14F-4D97-AF65-F5344CB8AC3E}">
        <p14:creationId xmlns:p14="http://schemas.microsoft.com/office/powerpoint/2010/main" val="1969253880"/>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94DF75-65E1-4D70-A943-B167ABD31A46}"/>
              </a:ext>
            </a:extLst>
          </p:cNvPr>
          <p:cNvSpPr txBox="1">
            <a:spLocks noGrp="1"/>
          </p:cNvSpPr>
          <p:nvPr>
            <p:ph type="dt" sz="half" idx="7"/>
          </p:nvPr>
        </p:nvSpPr>
        <p:spPr/>
        <p:txBody>
          <a:bodyPr/>
          <a:lstStyle>
            <a:lvl1pPr>
              <a:defRPr/>
            </a:lvl1pPr>
          </a:lstStyle>
          <a:p>
            <a:pPr lvl="0"/>
            <a:fld id="{DAC4321A-018E-41D9-AD5E-911C37841E18}" type="datetime1">
              <a:rPr lang="en-CA"/>
              <a:pPr lvl="0"/>
              <a:t>2024-09-09</a:t>
            </a:fld>
            <a:endParaRPr lang="en-CA"/>
          </a:p>
        </p:txBody>
      </p:sp>
      <p:sp>
        <p:nvSpPr>
          <p:cNvPr id="3" name="Footer Placeholder 2">
            <a:extLst>
              <a:ext uri="{FF2B5EF4-FFF2-40B4-BE49-F238E27FC236}">
                <a16:creationId xmlns:a16="http://schemas.microsoft.com/office/drawing/2014/main" id="{C5878738-2271-4DAF-9D4A-A9A35A2274E8}"/>
              </a:ext>
            </a:extLst>
          </p:cNvPr>
          <p:cNvSpPr txBox="1">
            <a:spLocks noGrp="1"/>
          </p:cNvSpPr>
          <p:nvPr>
            <p:ph type="ftr" sz="quarter" idx="9"/>
          </p:nvPr>
        </p:nvSpPr>
        <p:spPr/>
        <p:txBody>
          <a:bodyPr/>
          <a:lstStyle>
            <a:lvl1pPr>
              <a:defRPr/>
            </a:lvl1pPr>
          </a:lstStyle>
          <a:p>
            <a:pPr lvl="0"/>
            <a:endParaRPr lang="en-CA"/>
          </a:p>
        </p:txBody>
      </p:sp>
      <p:sp>
        <p:nvSpPr>
          <p:cNvPr id="4" name="Slide Number Placeholder 3">
            <a:extLst>
              <a:ext uri="{FF2B5EF4-FFF2-40B4-BE49-F238E27FC236}">
                <a16:creationId xmlns:a16="http://schemas.microsoft.com/office/drawing/2014/main" id="{815794DB-51D1-4981-987F-4B24B1630F77}"/>
              </a:ext>
            </a:extLst>
          </p:cNvPr>
          <p:cNvSpPr txBox="1">
            <a:spLocks noGrp="1"/>
          </p:cNvSpPr>
          <p:nvPr>
            <p:ph type="sldNum" sz="quarter" idx="8"/>
          </p:nvPr>
        </p:nvSpPr>
        <p:spPr/>
        <p:txBody>
          <a:bodyPr/>
          <a:lstStyle>
            <a:lvl1pPr>
              <a:defRPr/>
            </a:lvl1pPr>
          </a:lstStyle>
          <a:p>
            <a:pPr lvl="0"/>
            <a:fld id="{4055C180-7AF6-4B53-87B8-799EE3706099}" type="slidenum">
              <a:t>‹#›</a:t>
            </a:fld>
            <a:endParaRPr lang="en-CA"/>
          </a:p>
        </p:txBody>
      </p:sp>
    </p:spTree>
    <p:extLst>
      <p:ext uri="{BB962C8B-B14F-4D97-AF65-F5344CB8AC3E}">
        <p14:creationId xmlns:p14="http://schemas.microsoft.com/office/powerpoint/2010/main" val="2534187582"/>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5808-AE7D-47B5-97C1-D6E28B755A8B}"/>
              </a:ext>
            </a:extLst>
          </p:cNvPr>
          <p:cNvSpPr txBox="1">
            <a:spLocks noGrp="1"/>
          </p:cNvSpPr>
          <p:nvPr>
            <p:ph type="title"/>
          </p:nvPr>
        </p:nvSpPr>
        <p:spPr>
          <a:xfrm>
            <a:off x="629838" y="457200"/>
            <a:ext cx="2949180" cy="1600200"/>
          </a:xfrm>
        </p:spPr>
        <p:txBody>
          <a:bodyPr anchor="b"/>
          <a:lstStyle>
            <a:lvl1pPr>
              <a:defRPr sz="2400"/>
            </a:lvl1pPr>
          </a:lstStyle>
          <a:p>
            <a:pPr lvl="0"/>
            <a:r>
              <a:rPr lang="en-US"/>
              <a:t>Click to edit Master title style</a:t>
            </a:r>
            <a:endParaRPr lang="en-CA"/>
          </a:p>
        </p:txBody>
      </p:sp>
      <p:sp>
        <p:nvSpPr>
          <p:cNvPr id="3" name="Content Placeholder 2">
            <a:extLst>
              <a:ext uri="{FF2B5EF4-FFF2-40B4-BE49-F238E27FC236}">
                <a16:creationId xmlns:a16="http://schemas.microsoft.com/office/drawing/2014/main" id="{A67EDE0E-FEFE-4DDE-97AD-34EF3C771538}"/>
              </a:ext>
            </a:extLst>
          </p:cNvPr>
          <p:cNvSpPr txBox="1">
            <a:spLocks noGrp="1"/>
          </p:cNvSpPr>
          <p:nvPr>
            <p:ph idx="1"/>
          </p:nvPr>
        </p:nvSpPr>
        <p:spPr>
          <a:xfrm>
            <a:off x="3887388" y="987424"/>
            <a:ext cx="4629150" cy="4873623"/>
          </a:xfrm>
        </p:spPr>
        <p:txBody>
          <a:bodyPr/>
          <a:lstStyle>
            <a:lvl1pPr>
              <a:defRPr sz="2400"/>
            </a:lvl1pPr>
            <a:lvl2pPr>
              <a:defRPr sz="2100"/>
            </a:lvl2pPr>
            <a:lvl3pPr>
              <a:defRPr sz="18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3BC9E03-975A-45D9-AC17-4FE406274B4E}"/>
              </a:ext>
            </a:extLst>
          </p:cNvPr>
          <p:cNvSpPr txBox="1">
            <a:spLocks noGrp="1"/>
          </p:cNvSpPr>
          <p:nvPr>
            <p:ph type="body" idx="2"/>
          </p:nvPr>
        </p:nvSpPr>
        <p:spPr>
          <a:xfrm>
            <a:off x="629838" y="2057400"/>
            <a:ext cx="2949180" cy="3811584"/>
          </a:xfrm>
        </p:spPr>
        <p:txBody>
          <a:bodyPr/>
          <a:lstStyle>
            <a:lvl1pPr marL="0" indent="0">
              <a:buNone/>
              <a:defRPr sz="1200"/>
            </a:lvl1pPr>
          </a:lstStyle>
          <a:p>
            <a:pPr lvl="0"/>
            <a:r>
              <a:rPr lang="en-US"/>
              <a:t>Click to edit Master text styles</a:t>
            </a:r>
          </a:p>
        </p:txBody>
      </p:sp>
      <p:sp>
        <p:nvSpPr>
          <p:cNvPr id="5" name="Date Placeholder 4">
            <a:extLst>
              <a:ext uri="{FF2B5EF4-FFF2-40B4-BE49-F238E27FC236}">
                <a16:creationId xmlns:a16="http://schemas.microsoft.com/office/drawing/2014/main" id="{148E00A9-6C6C-40CF-8BDF-9C1FBE122709}"/>
              </a:ext>
            </a:extLst>
          </p:cNvPr>
          <p:cNvSpPr txBox="1">
            <a:spLocks noGrp="1"/>
          </p:cNvSpPr>
          <p:nvPr>
            <p:ph type="dt" sz="half" idx="7"/>
          </p:nvPr>
        </p:nvSpPr>
        <p:spPr/>
        <p:txBody>
          <a:bodyPr/>
          <a:lstStyle>
            <a:lvl1pPr>
              <a:defRPr/>
            </a:lvl1pPr>
          </a:lstStyle>
          <a:p>
            <a:pPr lvl="0"/>
            <a:fld id="{FFDDCF04-90BA-48F0-91E0-EA60F1AFA73E}" type="datetime1">
              <a:rPr lang="en-CA"/>
              <a:pPr lvl="0"/>
              <a:t>2024-09-09</a:t>
            </a:fld>
            <a:endParaRPr lang="en-CA"/>
          </a:p>
        </p:txBody>
      </p:sp>
      <p:sp>
        <p:nvSpPr>
          <p:cNvPr id="6" name="Footer Placeholder 5">
            <a:extLst>
              <a:ext uri="{FF2B5EF4-FFF2-40B4-BE49-F238E27FC236}">
                <a16:creationId xmlns:a16="http://schemas.microsoft.com/office/drawing/2014/main" id="{D3EC3D46-1B3E-4216-93CE-1D94CB793842}"/>
              </a:ext>
            </a:extLst>
          </p:cNvPr>
          <p:cNvSpPr txBox="1">
            <a:spLocks noGrp="1"/>
          </p:cNvSpPr>
          <p:nvPr>
            <p:ph type="ftr" sz="quarter" idx="9"/>
          </p:nvPr>
        </p:nvSpPr>
        <p:spPr/>
        <p:txBody>
          <a:bodyPr/>
          <a:lstStyle>
            <a:lvl1pPr>
              <a:defRPr/>
            </a:lvl1pPr>
          </a:lstStyle>
          <a:p>
            <a:pPr lvl="0"/>
            <a:endParaRPr lang="en-CA"/>
          </a:p>
        </p:txBody>
      </p:sp>
      <p:sp>
        <p:nvSpPr>
          <p:cNvPr id="7" name="Slide Number Placeholder 6">
            <a:extLst>
              <a:ext uri="{FF2B5EF4-FFF2-40B4-BE49-F238E27FC236}">
                <a16:creationId xmlns:a16="http://schemas.microsoft.com/office/drawing/2014/main" id="{79B785DB-A944-4703-8A44-5724D35DCCFE}"/>
              </a:ext>
            </a:extLst>
          </p:cNvPr>
          <p:cNvSpPr txBox="1">
            <a:spLocks noGrp="1"/>
          </p:cNvSpPr>
          <p:nvPr>
            <p:ph type="sldNum" sz="quarter" idx="8"/>
          </p:nvPr>
        </p:nvSpPr>
        <p:spPr/>
        <p:txBody>
          <a:bodyPr/>
          <a:lstStyle>
            <a:lvl1pPr>
              <a:defRPr/>
            </a:lvl1pPr>
          </a:lstStyle>
          <a:p>
            <a:pPr lvl="0"/>
            <a:fld id="{C05600C9-0AA8-4F84-896A-3FB4F4A7CB51}" type="slidenum">
              <a:t>‹#›</a:t>
            </a:fld>
            <a:endParaRPr lang="en-CA"/>
          </a:p>
        </p:txBody>
      </p:sp>
    </p:spTree>
    <p:extLst>
      <p:ext uri="{BB962C8B-B14F-4D97-AF65-F5344CB8AC3E}">
        <p14:creationId xmlns:p14="http://schemas.microsoft.com/office/powerpoint/2010/main" val="3510775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D81E-B550-420D-9363-41677B53BFED}"/>
              </a:ext>
            </a:extLst>
          </p:cNvPr>
          <p:cNvSpPr txBox="1">
            <a:spLocks noGrp="1"/>
          </p:cNvSpPr>
          <p:nvPr>
            <p:ph type="title"/>
          </p:nvPr>
        </p:nvSpPr>
        <p:spPr>
          <a:xfrm>
            <a:off x="629838" y="457200"/>
            <a:ext cx="2949180" cy="1600200"/>
          </a:xfrm>
        </p:spPr>
        <p:txBody>
          <a:bodyPr anchor="b"/>
          <a:lstStyle>
            <a:lvl1pPr>
              <a:defRPr sz="2400"/>
            </a:lvl1pPr>
          </a:lstStyle>
          <a:p>
            <a:pPr lvl="0"/>
            <a:r>
              <a:rPr lang="en-US"/>
              <a:t>Click to edit Master title style</a:t>
            </a:r>
            <a:endParaRPr lang="en-CA"/>
          </a:p>
        </p:txBody>
      </p:sp>
      <p:sp>
        <p:nvSpPr>
          <p:cNvPr id="3" name="Picture Placeholder 2">
            <a:extLst>
              <a:ext uri="{FF2B5EF4-FFF2-40B4-BE49-F238E27FC236}">
                <a16:creationId xmlns:a16="http://schemas.microsoft.com/office/drawing/2014/main" id="{298FD17D-24D8-4A53-9B17-77F863B04DD5}"/>
              </a:ext>
            </a:extLst>
          </p:cNvPr>
          <p:cNvSpPr txBox="1">
            <a:spLocks noGrp="1"/>
          </p:cNvSpPr>
          <p:nvPr>
            <p:ph type="pic" idx="1"/>
          </p:nvPr>
        </p:nvSpPr>
        <p:spPr>
          <a:xfrm>
            <a:off x="3887388" y="987424"/>
            <a:ext cx="4629150" cy="4873623"/>
          </a:xfrm>
        </p:spPr>
        <p:txBody>
          <a:bodyPr/>
          <a:lstStyle>
            <a:lvl1pPr marL="0" indent="0">
              <a:buNone/>
              <a:defRPr lang="en-CA" sz="2400"/>
            </a:lvl1pPr>
          </a:lstStyle>
          <a:p>
            <a:pPr lvl="0"/>
            <a:endParaRPr lang="en-CA"/>
          </a:p>
        </p:txBody>
      </p:sp>
      <p:sp>
        <p:nvSpPr>
          <p:cNvPr id="4" name="Text Placeholder 3">
            <a:extLst>
              <a:ext uri="{FF2B5EF4-FFF2-40B4-BE49-F238E27FC236}">
                <a16:creationId xmlns:a16="http://schemas.microsoft.com/office/drawing/2014/main" id="{BBCB1B0C-F10D-4282-AABE-DFD82032E8F5}"/>
              </a:ext>
            </a:extLst>
          </p:cNvPr>
          <p:cNvSpPr txBox="1">
            <a:spLocks noGrp="1"/>
          </p:cNvSpPr>
          <p:nvPr>
            <p:ph type="body" idx="2"/>
          </p:nvPr>
        </p:nvSpPr>
        <p:spPr>
          <a:xfrm>
            <a:off x="629838" y="2057400"/>
            <a:ext cx="2949180" cy="3811584"/>
          </a:xfrm>
        </p:spPr>
        <p:txBody>
          <a:bodyPr/>
          <a:lstStyle>
            <a:lvl1pPr marL="0" indent="0">
              <a:buNone/>
              <a:defRPr sz="1200"/>
            </a:lvl1pPr>
          </a:lstStyle>
          <a:p>
            <a:pPr lvl="0"/>
            <a:r>
              <a:rPr lang="en-US"/>
              <a:t>Click to edit Master text styles</a:t>
            </a:r>
          </a:p>
        </p:txBody>
      </p:sp>
      <p:sp>
        <p:nvSpPr>
          <p:cNvPr id="5" name="Date Placeholder 4">
            <a:extLst>
              <a:ext uri="{FF2B5EF4-FFF2-40B4-BE49-F238E27FC236}">
                <a16:creationId xmlns:a16="http://schemas.microsoft.com/office/drawing/2014/main" id="{FCC5388D-0086-4980-81C3-56D5C8468C7F}"/>
              </a:ext>
            </a:extLst>
          </p:cNvPr>
          <p:cNvSpPr txBox="1">
            <a:spLocks noGrp="1"/>
          </p:cNvSpPr>
          <p:nvPr>
            <p:ph type="dt" sz="half" idx="7"/>
          </p:nvPr>
        </p:nvSpPr>
        <p:spPr/>
        <p:txBody>
          <a:bodyPr/>
          <a:lstStyle>
            <a:lvl1pPr>
              <a:defRPr/>
            </a:lvl1pPr>
          </a:lstStyle>
          <a:p>
            <a:pPr lvl="0"/>
            <a:fld id="{CFAAEF1F-4DB0-4E92-A8CA-DFE1BCBEE399}" type="datetime1">
              <a:rPr lang="en-CA"/>
              <a:pPr lvl="0"/>
              <a:t>2024-09-09</a:t>
            </a:fld>
            <a:endParaRPr lang="en-CA"/>
          </a:p>
        </p:txBody>
      </p:sp>
      <p:sp>
        <p:nvSpPr>
          <p:cNvPr id="6" name="Footer Placeholder 5">
            <a:extLst>
              <a:ext uri="{FF2B5EF4-FFF2-40B4-BE49-F238E27FC236}">
                <a16:creationId xmlns:a16="http://schemas.microsoft.com/office/drawing/2014/main" id="{5492A1D9-F602-44D9-A9CD-5548FE141964}"/>
              </a:ext>
            </a:extLst>
          </p:cNvPr>
          <p:cNvSpPr txBox="1">
            <a:spLocks noGrp="1"/>
          </p:cNvSpPr>
          <p:nvPr>
            <p:ph type="ftr" sz="quarter" idx="9"/>
          </p:nvPr>
        </p:nvSpPr>
        <p:spPr/>
        <p:txBody>
          <a:bodyPr/>
          <a:lstStyle>
            <a:lvl1pPr>
              <a:defRPr/>
            </a:lvl1pPr>
          </a:lstStyle>
          <a:p>
            <a:pPr lvl="0"/>
            <a:endParaRPr lang="en-CA"/>
          </a:p>
        </p:txBody>
      </p:sp>
      <p:sp>
        <p:nvSpPr>
          <p:cNvPr id="7" name="Slide Number Placeholder 6">
            <a:extLst>
              <a:ext uri="{FF2B5EF4-FFF2-40B4-BE49-F238E27FC236}">
                <a16:creationId xmlns:a16="http://schemas.microsoft.com/office/drawing/2014/main" id="{2F195C11-1FE2-4B4A-9BCE-C6782D8829CC}"/>
              </a:ext>
            </a:extLst>
          </p:cNvPr>
          <p:cNvSpPr txBox="1">
            <a:spLocks noGrp="1"/>
          </p:cNvSpPr>
          <p:nvPr>
            <p:ph type="sldNum" sz="quarter" idx="8"/>
          </p:nvPr>
        </p:nvSpPr>
        <p:spPr/>
        <p:txBody>
          <a:bodyPr/>
          <a:lstStyle>
            <a:lvl1pPr>
              <a:defRPr/>
            </a:lvl1pPr>
          </a:lstStyle>
          <a:p>
            <a:pPr lvl="0"/>
            <a:fld id="{B655BCB7-2FDE-45E2-9D27-511E57B4B1BF}" type="slidenum">
              <a:t>‹#›</a:t>
            </a:fld>
            <a:endParaRPr lang="en-CA"/>
          </a:p>
        </p:txBody>
      </p:sp>
    </p:spTree>
    <p:extLst>
      <p:ext uri="{BB962C8B-B14F-4D97-AF65-F5344CB8AC3E}">
        <p14:creationId xmlns:p14="http://schemas.microsoft.com/office/powerpoint/2010/main" val="1795684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41510-3121-4EAF-96B5-6C8BC578420E}"/>
              </a:ext>
            </a:extLst>
          </p:cNvPr>
          <p:cNvSpPr txBox="1">
            <a:spLocks noGrp="1"/>
          </p:cNvSpPr>
          <p:nvPr>
            <p:ph type="title"/>
          </p:nvPr>
        </p:nvSpPr>
        <p:spPr/>
        <p:txBody>
          <a:bodyPr/>
          <a:lstStyle>
            <a:lvl1pPr>
              <a:defRPr/>
            </a:lvl1pPr>
          </a:lstStyle>
          <a:p>
            <a:pPr lvl="0"/>
            <a:r>
              <a:rPr lang="en-US"/>
              <a:t>Click to edit Master title style</a:t>
            </a:r>
            <a:endParaRPr lang="en-CA"/>
          </a:p>
        </p:txBody>
      </p:sp>
      <p:sp>
        <p:nvSpPr>
          <p:cNvPr id="3" name="Vertical Text Placeholder 2">
            <a:extLst>
              <a:ext uri="{FF2B5EF4-FFF2-40B4-BE49-F238E27FC236}">
                <a16:creationId xmlns:a16="http://schemas.microsoft.com/office/drawing/2014/main" id="{61EE4D98-0CC1-4A1F-8288-510754E8083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F4F0BD-F7CD-43F1-809A-6FB7B4251321}"/>
              </a:ext>
            </a:extLst>
          </p:cNvPr>
          <p:cNvSpPr txBox="1">
            <a:spLocks noGrp="1"/>
          </p:cNvSpPr>
          <p:nvPr>
            <p:ph type="dt" sz="half" idx="7"/>
          </p:nvPr>
        </p:nvSpPr>
        <p:spPr/>
        <p:txBody>
          <a:bodyPr/>
          <a:lstStyle>
            <a:lvl1pPr>
              <a:defRPr/>
            </a:lvl1pPr>
          </a:lstStyle>
          <a:p>
            <a:pPr lvl="0"/>
            <a:fld id="{D44EDF9B-7429-4212-BC35-40D502C0AC26}" type="datetime1">
              <a:rPr lang="en-CA"/>
              <a:pPr lvl="0"/>
              <a:t>2024-09-09</a:t>
            </a:fld>
            <a:endParaRPr lang="en-CA"/>
          </a:p>
        </p:txBody>
      </p:sp>
      <p:sp>
        <p:nvSpPr>
          <p:cNvPr id="5" name="Footer Placeholder 4">
            <a:extLst>
              <a:ext uri="{FF2B5EF4-FFF2-40B4-BE49-F238E27FC236}">
                <a16:creationId xmlns:a16="http://schemas.microsoft.com/office/drawing/2014/main" id="{54609731-6B88-4695-9AD8-AB5A98E6D40D}"/>
              </a:ext>
            </a:extLst>
          </p:cNvPr>
          <p:cNvSpPr txBox="1">
            <a:spLocks noGrp="1"/>
          </p:cNvSpPr>
          <p:nvPr>
            <p:ph type="ftr" sz="quarter" idx="9"/>
          </p:nvPr>
        </p:nvSpPr>
        <p:spPr/>
        <p:txBody>
          <a:bodyPr/>
          <a:lstStyle>
            <a:lvl1pPr>
              <a:defRPr/>
            </a:lvl1pPr>
          </a:lstStyle>
          <a:p>
            <a:pPr lvl="0"/>
            <a:endParaRPr lang="en-CA"/>
          </a:p>
        </p:txBody>
      </p:sp>
      <p:sp>
        <p:nvSpPr>
          <p:cNvPr id="6" name="Slide Number Placeholder 5">
            <a:extLst>
              <a:ext uri="{FF2B5EF4-FFF2-40B4-BE49-F238E27FC236}">
                <a16:creationId xmlns:a16="http://schemas.microsoft.com/office/drawing/2014/main" id="{CACB29EA-D7C9-46E6-95BD-C5E7AF239F26}"/>
              </a:ext>
            </a:extLst>
          </p:cNvPr>
          <p:cNvSpPr txBox="1">
            <a:spLocks noGrp="1"/>
          </p:cNvSpPr>
          <p:nvPr>
            <p:ph type="sldNum" sz="quarter" idx="8"/>
          </p:nvPr>
        </p:nvSpPr>
        <p:spPr/>
        <p:txBody>
          <a:bodyPr/>
          <a:lstStyle>
            <a:lvl1pPr>
              <a:defRPr/>
            </a:lvl1pPr>
          </a:lstStyle>
          <a:p>
            <a:pPr lvl="0"/>
            <a:fld id="{114C519B-FCB4-4201-8130-CD011BE27380}" type="slidenum">
              <a:t>‹#›</a:t>
            </a:fld>
            <a:endParaRPr lang="en-CA"/>
          </a:p>
        </p:txBody>
      </p:sp>
    </p:spTree>
    <p:extLst>
      <p:ext uri="{BB962C8B-B14F-4D97-AF65-F5344CB8AC3E}">
        <p14:creationId xmlns:p14="http://schemas.microsoft.com/office/powerpoint/2010/main" val="1959224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ED22C-EAF6-4C8B-9C7B-8E6FC8D76352}"/>
              </a:ext>
            </a:extLst>
          </p:cNvPr>
          <p:cNvSpPr>
            <a:spLocks noGrp="1"/>
          </p:cNvSpPr>
          <p:nvPr>
            <p:ph type="title"/>
          </p:nvPr>
        </p:nvSpPr>
        <p:spPr>
          <a:xfrm>
            <a:off x="629841" y="365126"/>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9C83F2A-63B1-40E4-8C4A-C9802B3EA6E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6D1AE-2DEF-4010-B04B-AFB2549DDB8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8293A7C-373E-4000-9DAB-F2A13F12E43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B743194-ECE1-44A4-979F-B07BF04A489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F30D897-097B-493C-AC3B-C9716AABC625}"/>
              </a:ext>
            </a:extLst>
          </p:cNvPr>
          <p:cNvSpPr>
            <a:spLocks noGrp="1"/>
          </p:cNvSpPr>
          <p:nvPr>
            <p:ph type="dt" sz="half" idx="10"/>
          </p:nvPr>
        </p:nvSpPr>
        <p:spPr/>
        <p:txBody>
          <a:bodyPr/>
          <a:lstStyle/>
          <a:p>
            <a:fld id="{02640F58-564D-2B4F-AE67-E407BA4FCF45}" type="datetimeFigureOut">
              <a:rPr lang="en-US" smtClean="0"/>
              <a:pPr/>
              <a:t>9/9/2024</a:t>
            </a:fld>
            <a:endParaRPr lang="en-US" dirty="0"/>
          </a:p>
        </p:txBody>
      </p:sp>
      <p:sp>
        <p:nvSpPr>
          <p:cNvPr id="8" name="Footer Placeholder 7">
            <a:extLst>
              <a:ext uri="{FF2B5EF4-FFF2-40B4-BE49-F238E27FC236}">
                <a16:creationId xmlns:a16="http://schemas.microsoft.com/office/drawing/2014/main" id="{3BD72BC4-048A-44ED-810B-BA477625080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25A374B-A278-4C00-B7F6-47F0303179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39820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E6B06B-D3F2-475D-A7D3-02345E130680}"/>
              </a:ext>
            </a:extLst>
          </p:cNvPr>
          <p:cNvSpPr txBox="1">
            <a:spLocks noGrp="1"/>
          </p:cNvSpPr>
          <p:nvPr>
            <p:ph type="title" orient="vert"/>
          </p:nvPr>
        </p:nvSpPr>
        <p:spPr>
          <a:xfrm>
            <a:off x="6543678" y="365129"/>
            <a:ext cx="1971674" cy="5811834"/>
          </a:xfrm>
        </p:spPr>
        <p:txBody>
          <a:bodyPr vert="eaVert"/>
          <a:lstStyle>
            <a:lvl1pPr>
              <a:defRPr/>
            </a:lvl1pPr>
          </a:lstStyle>
          <a:p>
            <a:pPr lvl="0"/>
            <a:r>
              <a:rPr lang="en-US"/>
              <a:t>Click to edit Master title style</a:t>
            </a:r>
            <a:endParaRPr lang="en-CA"/>
          </a:p>
        </p:txBody>
      </p:sp>
      <p:sp>
        <p:nvSpPr>
          <p:cNvPr id="3" name="Vertical Text Placeholder 2">
            <a:extLst>
              <a:ext uri="{FF2B5EF4-FFF2-40B4-BE49-F238E27FC236}">
                <a16:creationId xmlns:a16="http://schemas.microsoft.com/office/drawing/2014/main" id="{F5297849-FC6E-45F7-B62C-D6BF124CFFEA}"/>
              </a:ext>
            </a:extLst>
          </p:cNvPr>
          <p:cNvSpPr txBox="1">
            <a:spLocks noGrp="1"/>
          </p:cNvSpPr>
          <p:nvPr>
            <p:ph type="body" orient="vert" idx="1"/>
          </p:nvPr>
        </p:nvSpPr>
        <p:spPr>
          <a:xfrm>
            <a:off x="628652" y="365129"/>
            <a:ext cx="5800722"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9BB1B8C-B26F-4590-89D5-6C4B40AD1330}"/>
              </a:ext>
            </a:extLst>
          </p:cNvPr>
          <p:cNvSpPr txBox="1">
            <a:spLocks noGrp="1"/>
          </p:cNvSpPr>
          <p:nvPr>
            <p:ph type="dt" sz="half" idx="7"/>
          </p:nvPr>
        </p:nvSpPr>
        <p:spPr/>
        <p:txBody>
          <a:bodyPr/>
          <a:lstStyle>
            <a:lvl1pPr>
              <a:defRPr/>
            </a:lvl1pPr>
          </a:lstStyle>
          <a:p>
            <a:pPr lvl="0"/>
            <a:fld id="{99030A8F-32C1-4DDE-A4BB-6CD66F67EED4}" type="datetime1">
              <a:rPr lang="en-CA"/>
              <a:pPr lvl="0"/>
              <a:t>2024-09-09</a:t>
            </a:fld>
            <a:endParaRPr lang="en-CA"/>
          </a:p>
        </p:txBody>
      </p:sp>
      <p:sp>
        <p:nvSpPr>
          <p:cNvPr id="5" name="Footer Placeholder 4">
            <a:extLst>
              <a:ext uri="{FF2B5EF4-FFF2-40B4-BE49-F238E27FC236}">
                <a16:creationId xmlns:a16="http://schemas.microsoft.com/office/drawing/2014/main" id="{23A78BCB-8FE0-4EE8-A9C8-C8BDE2FC080E}"/>
              </a:ext>
            </a:extLst>
          </p:cNvPr>
          <p:cNvSpPr txBox="1">
            <a:spLocks noGrp="1"/>
          </p:cNvSpPr>
          <p:nvPr>
            <p:ph type="ftr" sz="quarter" idx="9"/>
          </p:nvPr>
        </p:nvSpPr>
        <p:spPr/>
        <p:txBody>
          <a:bodyPr/>
          <a:lstStyle>
            <a:lvl1pPr>
              <a:defRPr/>
            </a:lvl1pPr>
          </a:lstStyle>
          <a:p>
            <a:pPr lvl="0"/>
            <a:endParaRPr lang="en-CA"/>
          </a:p>
        </p:txBody>
      </p:sp>
      <p:sp>
        <p:nvSpPr>
          <p:cNvPr id="6" name="Slide Number Placeholder 5">
            <a:extLst>
              <a:ext uri="{FF2B5EF4-FFF2-40B4-BE49-F238E27FC236}">
                <a16:creationId xmlns:a16="http://schemas.microsoft.com/office/drawing/2014/main" id="{1724907C-B404-4A3F-9623-18614FA58B80}"/>
              </a:ext>
            </a:extLst>
          </p:cNvPr>
          <p:cNvSpPr txBox="1">
            <a:spLocks noGrp="1"/>
          </p:cNvSpPr>
          <p:nvPr>
            <p:ph type="sldNum" sz="quarter" idx="8"/>
          </p:nvPr>
        </p:nvSpPr>
        <p:spPr/>
        <p:txBody>
          <a:bodyPr/>
          <a:lstStyle>
            <a:lvl1pPr>
              <a:defRPr/>
            </a:lvl1pPr>
          </a:lstStyle>
          <a:p>
            <a:pPr lvl="0"/>
            <a:fld id="{E22E4108-A4AF-4144-8E03-B88E2E3298BD}" type="slidenum">
              <a:t>‹#›</a:t>
            </a:fld>
            <a:endParaRPr lang="en-CA"/>
          </a:p>
        </p:txBody>
      </p:sp>
    </p:spTree>
    <p:extLst>
      <p:ext uri="{BB962C8B-B14F-4D97-AF65-F5344CB8AC3E}">
        <p14:creationId xmlns:p14="http://schemas.microsoft.com/office/powerpoint/2010/main" val="10312745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 TEXT">
    <p:spTree>
      <p:nvGrpSpPr>
        <p:cNvPr id="1" name=""/>
        <p:cNvGrpSpPr/>
        <p:nvPr/>
      </p:nvGrpSpPr>
      <p:grpSpPr>
        <a:xfrm>
          <a:off x="0" y="0"/>
          <a:ext cx="0" cy="0"/>
          <a:chOff x="0" y="0"/>
          <a:chExt cx="0" cy="0"/>
        </a:xfrm>
      </p:grpSpPr>
      <p:sp>
        <p:nvSpPr>
          <p:cNvPr id="2" name="Google Shape;38;p5">
            <a:extLst>
              <a:ext uri="{FF2B5EF4-FFF2-40B4-BE49-F238E27FC236}">
                <a16:creationId xmlns:a16="http://schemas.microsoft.com/office/drawing/2014/main" id="{6D00ABCC-BA89-41E3-AC99-386DD3A0FE1D}"/>
              </a:ext>
            </a:extLst>
          </p:cNvPr>
          <p:cNvSpPr txBox="1">
            <a:spLocks noGrp="1"/>
          </p:cNvSpPr>
          <p:nvPr>
            <p:ph type="subTitle" idx="4294967295"/>
          </p:nvPr>
        </p:nvSpPr>
        <p:spPr>
          <a:xfrm>
            <a:off x="1166422" y="2476204"/>
            <a:ext cx="2793297" cy="1905600"/>
          </a:xfrm>
        </p:spPr>
        <p:txBody>
          <a:bodyPr lIns="91421" tIns="91421" rIns="91421" bIns="91421">
            <a:noAutofit/>
          </a:bodyPr>
          <a:lstStyle>
            <a:lvl1pPr>
              <a:spcBef>
                <a:spcPts val="0"/>
              </a:spcBef>
              <a:buNone/>
              <a:defRPr lang="en-CA" sz="1100"/>
            </a:lvl1pPr>
          </a:lstStyle>
          <a:p>
            <a:pPr lvl="0"/>
            <a:endParaRPr lang="en-CA"/>
          </a:p>
        </p:txBody>
      </p:sp>
      <p:sp>
        <p:nvSpPr>
          <p:cNvPr id="3" name="Google Shape;40;p5">
            <a:extLst>
              <a:ext uri="{FF2B5EF4-FFF2-40B4-BE49-F238E27FC236}">
                <a16:creationId xmlns:a16="http://schemas.microsoft.com/office/drawing/2014/main" id="{6D3F8D1F-7BB9-4B70-AA4C-73A2745AEA64}"/>
              </a:ext>
            </a:extLst>
          </p:cNvPr>
          <p:cNvSpPr txBox="1">
            <a:spLocks noGrp="1"/>
          </p:cNvSpPr>
          <p:nvPr>
            <p:ph type="title"/>
          </p:nvPr>
        </p:nvSpPr>
        <p:spPr>
          <a:xfrm rot="5400013">
            <a:off x="-2337119" y="3343721"/>
            <a:ext cx="5736396" cy="373754"/>
          </a:xfrm>
        </p:spPr>
        <p:txBody>
          <a:bodyPr lIns="91421" tIns="91421" rIns="91421" bIns="91421">
            <a:noAutofit/>
          </a:bodyPr>
          <a:lstStyle>
            <a:lvl1pPr algn="r">
              <a:defRPr lang="en-CA" sz="1200"/>
            </a:lvl1pPr>
          </a:lstStyle>
          <a:p>
            <a:pPr lvl="0"/>
            <a:endParaRPr lang="en-CA"/>
          </a:p>
        </p:txBody>
      </p:sp>
    </p:spTree>
    <p:extLst>
      <p:ext uri="{BB962C8B-B14F-4D97-AF65-F5344CB8AC3E}">
        <p14:creationId xmlns:p14="http://schemas.microsoft.com/office/powerpoint/2010/main" val="211993539"/>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 LIST 2">
    <p:spTree>
      <p:nvGrpSpPr>
        <p:cNvPr id="1" name=""/>
        <p:cNvGrpSpPr/>
        <p:nvPr/>
      </p:nvGrpSpPr>
      <p:grpSpPr>
        <a:xfrm>
          <a:off x="0" y="0"/>
          <a:ext cx="0" cy="0"/>
          <a:chOff x="0" y="0"/>
          <a:chExt cx="0" cy="0"/>
        </a:xfrm>
      </p:grpSpPr>
      <p:sp>
        <p:nvSpPr>
          <p:cNvPr id="2" name="Google Shape;116;p17">
            <a:extLst>
              <a:ext uri="{FF2B5EF4-FFF2-40B4-BE49-F238E27FC236}">
                <a16:creationId xmlns:a16="http://schemas.microsoft.com/office/drawing/2014/main" id="{95437693-EA6D-4C84-8062-D351605ACA33}"/>
              </a:ext>
            </a:extLst>
          </p:cNvPr>
          <p:cNvSpPr/>
          <p:nvPr/>
        </p:nvSpPr>
        <p:spPr>
          <a:xfrm>
            <a:off x="1133552" y="1273796"/>
            <a:ext cx="6876900" cy="5605473"/>
          </a:xfrm>
          <a:prstGeom prst="rect">
            <a:avLst/>
          </a:prstGeom>
          <a:solidFill>
            <a:srgbClr val="F9F9F9"/>
          </a:solidFill>
          <a:ln cap="flat">
            <a:noFill/>
            <a:prstDash val="solid"/>
          </a:ln>
        </p:spPr>
        <p:txBody>
          <a:bodyPr vert="horz" wrap="square" lIns="91424" tIns="91424" rIns="91424" bIns="91424" anchor="ctr"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3" name="Google Shape;117;p17">
            <a:extLst>
              <a:ext uri="{FF2B5EF4-FFF2-40B4-BE49-F238E27FC236}">
                <a16:creationId xmlns:a16="http://schemas.microsoft.com/office/drawing/2014/main" id="{3541B395-426B-498C-AAF9-75E9DB7B0E30}"/>
              </a:ext>
            </a:extLst>
          </p:cNvPr>
          <p:cNvSpPr txBox="1">
            <a:spLocks noGrp="1"/>
          </p:cNvSpPr>
          <p:nvPr>
            <p:ph type="title"/>
          </p:nvPr>
        </p:nvSpPr>
        <p:spPr>
          <a:xfrm>
            <a:off x="1444000" y="1273795"/>
            <a:ext cx="7333499" cy="862800"/>
          </a:xfrm>
        </p:spPr>
        <p:txBody>
          <a:bodyPr lIns="91421" tIns="91421" rIns="91421" bIns="91421" anchor="b">
            <a:noAutofit/>
          </a:bodyPr>
          <a:lstStyle>
            <a:lvl1pPr>
              <a:defRPr lang="en-CA" sz="3600"/>
            </a:lvl1pPr>
          </a:lstStyle>
          <a:p>
            <a:pPr lvl="0"/>
            <a:endParaRPr lang="en-CA"/>
          </a:p>
        </p:txBody>
      </p:sp>
      <p:sp>
        <p:nvSpPr>
          <p:cNvPr id="4" name="Google Shape;118;p17">
            <a:extLst>
              <a:ext uri="{FF2B5EF4-FFF2-40B4-BE49-F238E27FC236}">
                <a16:creationId xmlns:a16="http://schemas.microsoft.com/office/drawing/2014/main" id="{058436D3-5676-4D54-8B8E-717B3B39C221}"/>
              </a:ext>
            </a:extLst>
          </p:cNvPr>
          <p:cNvSpPr txBox="1">
            <a:spLocks noGrp="1"/>
          </p:cNvSpPr>
          <p:nvPr>
            <p:ph type="body" idx="4294967295"/>
          </p:nvPr>
        </p:nvSpPr>
        <p:spPr>
          <a:xfrm>
            <a:off x="1444000" y="2637322"/>
            <a:ext cx="6172200" cy="3967279"/>
          </a:xfrm>
        </p:spPr>
        <p:txBody>
          <a:bodyPr lIns="91421" tIns="91421" rIns="91421" bIns="91421">
            <a:noAutofit/>
          </a:bodyPr>
          <a:lstStyle>
            <a:lvl1pPr marL="457188" indent="-279395">
              <a:lnSpc>
                <a:spcPct val="115000"/>
              </a:lnSpc>
              <a:spcBef>
                <a:spcPts val="0"/>
              </a:spcBef>
              <a:buSzPts val="800"/>
              <a:buChar char="●"/>
              <a:defRPr lang="en-CA" sz="1125"/>
            </a:lvl1pPr>
          </a:lstStyle>
          <a:p>
            <a:pPr lvl="0"/>
            <a:endParaRPr lang="en-CA"/>
          </a:p>
        </p:txBody>
      </p:sp>
    </p:spTree>
    <p:extLst>
      <p:ext uri="{BB962C8B-B14F-4D97-AF65-F5344CB8AC3E}">
        <p14:creationId xmlns:p14="http://schemas.microsoft.com/office/powerpoint/2010/main" val="3613506608"/>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 SIX COLUMNS">
    <p:spTree>
      <p:nvGrpSpPr>
        <p:cNvPr id="1" name=""/>
        <p:cNvGrpSpPr/>
        <p:nvPr/>
      </p:nvGrpSpPr>
      <p:grpSpPr>
        <a:xfrm>
          <a:off x="0" y="0"/>
          <a:ext cx="0" cy="0"/>
          <a:chOff x="0" y="0"/>
          <a:chExt cx="0" cy="0"/>
        </a:xfrm>
      </p:grpSpPr>
      <p:sp>
        <p:nvSpPr>
          <p:cNvPr id="2" name="Google Shape;87;p14">
            <a:extLst>
              <a:ext uri="{FF2B5EF4-FFF2-40B4-BE49-F238E27FC236}">
                <a16:creationId xmlns:a16="http://schemas.microsoft.com/office/drawing/2014/main" id="{B580F41A-BBC7-4ECD-B9A8-44779D476180}"/>
              </a:ext>
            </a:extLst>
          </p:cNvPr>
          <p:cNvSpPr txBox="1">
            <a:spLocks noGrp="1"/>
          </p:cNvSpPr>
          <p:nvPr>
            <p:ph type="title"/>
          </p:nvPr>
        </p:nvSpPr>
        <p:spPr>
          <a:xfrm rot="5400013">
            <a:off x="-2420796" y="3427400"/>
            <a:ext cx="5736396" cy="206398"/>
          </a:xfrm>
        </p:spPr>
        <p:txBody>
          <a:bodyPr lIns="91421" tIns="91421" rIns="91421" bIns="91421">
            <a:noAutofit/>
          </a:bodyPr>
          <a:lstStyle>
            <a:lvl1pPr algn="r">
              <a:defRPr lang="en-CA" sz="900"/>
            </a:lvl1pPr>
          </a:lstStyle>
          <a:p>
            <a:pPr lvl="0"/>
            <a:endParaRPr lang="en-CA"/>
          </a:p>
        </p:txBody>
      </p:sp>
      <p:sp>
        <p:nvSpPr>
          <p:cNvPr id="3" name="Google Shape;88;p14">
            <a:extLst>
              <a:ext uri="{FF2B5EF4-FFF2-40B4-BE49-F238E27FC236}">
                <a16:creationId xmlns:a16="http://schemas.microsoft.com/office/drawing/2014/main" id="{49F1E320-5434-475A-9918-29FCC0C87891}"/>
              </a:ext>
            </a:extLst>
          </p:cNvPr>
          <p:cNvSpPr txBox="1">
            <a:spLocks noGrp="1"/>
          </p:cNvSpPr>
          <p:nvPr>
            <p:ph type="subTitle" idx="4294967295"/>
          </p:nvPr>
        </p:nvSpPr>
        <p:spPr>
          <a:xfrm>
            <a:off x="6755397" y="1633895"/>
            <a:ext cx="1515597" cy="626400"/>
          </a:xfrm>
        </p:spPr>
        <p:txBody>
          <a:bodyPr lIns="91421" tIns="91421" rIns="91421" bIns="91421" anchorCtr="1">
            <a:noAutofit/>
          </a:bodyPr>
          <a:lstStyle>
            <a:lvl1pPr algn="ctr">
              <a:spcBef>
                <a:spcPts val="0"/>
              </a:spcBef>
              <a:buNone/>
              <a:defRPr lang="en-CA" sz="900"/>
            </a:lvl1pPr>
          </a:lstStyle>
          <a:p>
            <a:pPr lvl="0"/>
            <a:endParaRPr lang="en-CA"/>
          </a:p>
        </p:txBody>
      </p:sp>
      <p:sp>
        <p:nvSpPr>
          <p:cNvPr id="4" name="Google Shape;89;p14">
            <a:extLst>
              <a:ext uri="{FF2B5EF4-FFF2-40B4-BE49-F238E27FC236}">
                <a16:creationId xmlns:a16="http://schemas.microsoft.com/office/drawing/2014/main" id="{7DA9D85E-3772-4B05-B707-062814444581}"/>
              </a:ext>
            </a:extLst>
          </p:cNvPr>
          <p:cNvSpPr txBox="1">
            <a:spLocks noGrp="1"/>
          </p:cNvSpPr>
          <p:nvPr>
            <p:ph type="subTitle" idx="4294967295"/>
          </p:nvPr>
        </p:nvSpPr>
        <p:spPr>
          <a:xfrm>
            <a:off x="6755397" y="4864434"/>
            <a:ext cx="1515597" cy="626400"/>
          </a:xfrm>
        </p:spPr>
        <p:txBody>
          <a:bodyPr lIns="91421" tIns="91421" rIns="91421" bIns="91421" anchorCtr="1">
            <a:noAutofit/>
          </a:bodyPr>
          <a:lstStyle>
            <a:lvl1pPr algn="ctr">
              <a:spcBef>
                <a:spcPts val="0"/>
              </a:spcBef>
              <a:buNone/>
              <a:defRPr lang="en-CA" sz="900"/>
            </a:lvl1pPr>
          </a:lstStyle>
          <a:p>
            <a:pPr lvl="0"/>
            <a:endParaRPr lang="en-CA"/>
          </a:p>
        </p:txBody>
      </p:sp>
      <p:sp>
        <p:nvSpPr>
          <p:cNvPr id="5" name="Google Shape;90;p14">
            <a:extLst>
              <a:ext uri="{FF2B5EF4-FFF2-40B4-BE49-F238E27FC236}">
                <a16:creationId xmlns:a16="http://schemas.microsoft.com/office/drawing/2014/main" id="{43B0786F-8244-440F-9B37-A684E844A391}"/>
              </a:ext>
            </a:extLst>
          </p:cNvPr>
          <p:cNvSpPr txBox="1">
            <a:spLocks noGrp="1"/>
          </p:cNvSpPr>
          <p:nvPr>
            <p:ph type="subTitle" idx="4294967295"/>
          </p:nvPr>
        </p:nvSpPr>
        <p:spPr>
          <a:xfrm>
            <a:off x="6755397" y="3248716"/>
            <a:ext cx="1515597" cy="626400"/>
          </a:xfrm>
        </p:spPr>
        <p:txBody>
          <a:bodyPr lIns="91421" tIns="91421" rIns="91421" bIns="91421" anchorCtr="1">
            <a:noAutofit/>
          </a:bodyPr>
          <a:lstStyle>
            <a:lvl1pPr algn="ctr">
              <a:spcBef>
                <a:spcPts val="0"/>
              </a:spcBef>
              <a:buNone/>
              <a:defRPr lang="en-CA" sz="900"/>
            </a:lvl1pPr>
          </a:lstStyle>
          <a:p>
            <a:pPr lvl="0"/>
            <a:endParaRPr lang="en-CA"/>
          </a:p>
        </p:txBody>
      </p:sp>
      <p:sp>
        <p:nvSpPr>
          <p:cNvPr id="6" name="Google Shape;91;p14">
            <a:extLst>
              <a:ext uri="{FF2B5EF4-FFF2-40B4-BE49-F238E27FC236}">
                <a16:creationId xmlns:a16="http://schemas.microsoft.com/office/drawing/2014/main" id="{25DCEAD8-FF87-4F40-994D-35962926F835}"/>
              </a:ext>
            </a:extLst>
          </p:cNvPr>
          <p:cNvSpPr txBox="1">
            <a:spLocks noGrp="1"/>
          </p:cNvSpPr>
          <p:nvPr>
            <p:ph type="title" idx="4294967295"/>
          </p:nvPr>
        </p:nvSpPr>
        <p:spPr>
          <a:xfrm>
            <a:off x="6772186" y="1367166"/>
            <a:ext cx="1482000" cy="426403"/>
          </a:xfrm>
        </p:spPr>
        <p:txBody>
          <a:bodyPr lIns="91421" tIns="91421" rIns="91421" bIns="91421" anchorCtr="1">
            <a:noAutofit/>
          </a:bodyPr>
          <a:lstStyle>
            <a:lvl1pPr algn="ctr">
              <a:defRPr lang="en-CA" sz="900"/>
            </a:lvl1pPr>
          </a:lstStyle>
          <a:p>
            <a:pPr lvl="0"/>
            <a:endParaRPr lang="en-CA"/>
          </a:p>
        </p:txBody>
      </p:sp>
      <p:sp>
        <p:nvSpPr>
          <p:cNvPr id="7" name="Google Shape;92;p14">
            <a:extLst>
              <a:ext uri="{FF2B5EF4-FFF2-40B4-BE49-F238E27FC236}">
                <a16:creationId xmlns:a16="http://schemas.microsoft.com/office/drawing/2014/main" id="{EF361409-3270-4E14-81C5-C14620371E6C}"/>
              </a:ext>
            </a:extLst>
          </p:cNvPr>
          <p:cNvSpPr txBox="1">
            <a:spLocks noGrp="1"/>
          </p:cNvSpPr>
          <p:nvPr>
            <p:ph type="title" idx="4294967295"/>
          </p:nvPr>
        </p:nvSpPr>
        <p:spPr>
          <a:xfrm>
            <a:off x="6772186" y="2981073"/>
            <a:ext cx="1482000" cy="426403"/>
          </a:xfrm>
        </p:spPr>
        <p:txBody>
          <a:bodyPr lIns="91421" tIns="91421" rIns="91421" bIns="91421" anchorCtr="1">
            <a:noAutofit/>
          </a:bodyPr>
          <a:lstStyle>
            <a:lvl1pPr algn="ctr">
              <a:defRPr lang="en-CA" sz="900"/>
            </a:lvl1pPr>
          </a:lstStyle>
          <a:p>
            <a:pPr lvl="0"/>
            <a:endParaRPr lang="en-CA"/>
          </a:p>
        </p:txBody>
      </p:sp>
      <p:sp>
        <p:nvSpPr>
          <p:cNvPr id="8" name="Google Shape;93;p14">
            <a:extLst>
              <a:ext uri="{FF2B5EF4-FFF2-40B4-BE49-F238E27FC236}">
                <a16:creationId xmlns:a16="http://schemas.microsoft.com/office/drawing/2014/main" id="{BCAB3987-175E-494B-A540-C7F172519496}"/>
              </a:ext>
            </a:extLst>
          </p:cNvPr>
          <p:cNvSpPr txBox="1">
            <a:spLocks noGrp="1"/>
          </p:cNvSpPr>
          <p:nvPr>
            <p:ph type="title" idx="4294967295"/>
          </p:nvPr>
        </p:nvSpPr>
        <p:spPr>
          <a:xfrm>
            <a:off x="6772186" y="4595894"/>
            <a:ext cx="1482000" cy="426403"/>
          </a:xfrm>
        </p:spPr>
        <p:txBody>
          <a:bodyPr lIns="91421" tIns="91421" rIns="91421" bIns="91421" anchorCtr="1">
            <a:noAutofit/>
          </a:bodyPr>
          <a:lstStyle>
            <a:lvl1pPr algn="ctr">
              <a:defRPr lang="en-CA" sz="900"/>
            </a:lvl1pPr>
          </a:lstStyle>
          <a:p>
            <a:pPr lvl="0"/>
            <a:endParaRPr lang="en-CA"/>
          </a:p>
        </p:txBody>
      </p:sp>
      <p:sp>
        <p:nvSpPr>
          <p:cNvPr id="9" name="Google Shape;94;p14">
            <a:extLst>
              <a:ext uri="{FF2B5EF4-FFF2-40B4-BE49-F238E27FC236}">
                <a16:creationId xmlns:a16="http://schemas.microsoft.com/office/drawing/2014/main" id="{3C2E4E21-C39F-4AE4-91FE-B25442700AF5}"/>
              </a:ext>
            </a:extLst>
          </p:cNvPr>
          <p:cNvSpPr txBox="1">
            <a:spLocks noGrp="1"/>
          </p:cNvSpPr>
          <p:nvPr>
            <p:ph type="subTitle" idx="4294967295"/>
          </p:nvPr>
        </p:nvSpPr>
        <p:spPr>
          <a:xfrm>
            <a:off x="4955172" y="1633895"/>
            <a:ext cx="1515597" cy="626400"/>
          </a:xfrm>
        </p:spPr>
        <p:txBody>
          <a:bodyPr lIns="91421" tIns="91421" rIns="91421" bIns="91421" anchorCtr="1">
            <a:noAutofit/>
          </a:bodyPr>
          <a:lstStyle>
            <a:lvl1pPr algn="ctr">
              <a:spcBef>
                <a:spcPts val="0"/>
              </a:spcBef>
              <a:buNone/>
              <a:defRPr lang="en-CA" sz="900"/>
            </a:lvl1pPr>
          </a:lstStyle>
          <a:p>
            <a:pPr lvl="0"/>
            <a:endParaRPr lang="en-CA"/>
          </a:p>
        </p:txBody>
      </p:sp>
      <p:sp>
        <p:nvSpPr>
          <p:cNvPr id="10" name="Google Shape;95;p14">
            <a:extLst>
              <a:ext uri="{FF2B5EF4-FFF2-40B4-BE49-F238E27FC236}">
                <a16:creationId xmlns:a16="http://schemas.microsoft.com/office/drawing/2014/main" id="{702B2DC7-2900-433C-9378-FBF566F2A2F0}"/>
              </a:ext>
            </a:extLst>
          </p:cNvPr>
          <p:cNvSpPr txBox="1">
            <a:spLocks noGrp="1"/>
          </p:cNvSpPr>
          <p:nvPr>
            <p:ph type="subTitle" idx="4294967295"/>
          </p:nvPr>
        </p:nvSpPr>
        <p:spPr>
          <a:xfrm>
            <a:off x="4955172" y="4864434"/>
            <a:ext cx="1515597" cy="626400"/>
          </a:xfrm>
        </p:spPr>
        <p:txBody>
          <a:bodyPr lIns="91421" tIns="91421" rIns="91421" bIns="91421" anchorCtr="1">
            <a:noAutofit/>
          </a:bodyPr>
          <a:lstStyle>
            <a:lvl1pPr algn="ctr">
              <a:spcBef>
                <a:spcPts val="0"/>
              </a:spcBef>
              <a:buNone/>
              <a:defRPr lang="en-CA" sz="900"/>
            </a:lvl1pPr>
          </a:lstStyle>
          <a:p>
            <a:pPr lvl="0"/>
            <a:endParaRPr lang="en-CA"/>
          </a:p>
        </p:txBody>
      </p:sp>
      <p:sp>
        <p:nvSpPr>
          <p:cNvPr id="11" name="Google Shape;96;p14">
            <a:extLst>
              <a:ext uri="{FF2B5EF4-FFF2-40B4-BE49-F238E27FC236}">
                <a16:creationId xmlns:a16="http://schemas.microsoft.com/office/drawing/2014/main" id="{87639DE2-2F0C-484D-B83D-72F2E4DF410D}"/>
              </a:ext>
            </a:extLst>
          </p:cNvPr>
          <p:cNvSpPr txBox="1">
            <a:spLocks noGrp="1"/>
          </p:cNvSpPr>
          <p:nvPr>
            <p:ph type="subTitle" idx="4294967295"/>
          </p:nvPr>
        </p:nvSpPr>
        <p:spPr>
          <a:xfrm>
            <a:off x="4955172" y="3248716"/>
            <a:ext cx="1515597" cy="626400"/>
          </a:xfrm>
        </p:spPr>
        <p:txBody>
          <a:bodyPr lIns="91421" tIns="91421" rIns="91421" bIns="91421" anchorCtr="1">
            <a:noAutofit/>
          </a:bodyPr>
          <a:lstStyle>
            <a:lvl1pPr algn="ctr">
              <a:spcBef>
                <a:spcPts val="0"/>
              </a:spcBef>
              <a:buNone/>
              <a:defRPr lang="en-CA" sz="900"/>
            </a:lvl1pPr>
          </a:lstStyle>
          <a:p>
            <a:pPr lvl="0"/>
            <a:endParaRPr lang="en-CA"/>
          </a:p>
        </p:txBody>
      </p:sp>
      <p:sp>
        <p:nvSpPr>
          <p:cNvPr id="12" name="Google Shape;97;p14">
            <a:extLst>
              <a:ext uri="{FF2B5EF4-FFF2-40B4-BE49-F238E27FC236}">
                <a16:creationId xmlns:a16="http://schemas.microsoft.com/office/drawing/2014/main" id="{482EAA24-8D31-4599-B485-F895CF3567BB}"/>
              </a:ext>
            </a:extLst>
          </p:cNvPr>
          <p:cNvSpPr txBox="1">
            <a:spLocks noGrp="1"/>
          </p:cNvSpPr>
          <p:nvPr>
            <p:ph type="title" idx="4294967295"/>
          </p:nvPr>
        </p:nvSpPr>
        <p:spPr>
          <a:xfrm>
            <a:off x="4971961" y="1367166"/>
            <a:ext cx="1482000" cy="426403"/>
          </a:xfrm>
        </p:spPr>
        <p:txBody>
          <a:bodyPr lIns="91421" tIns="91421" rIns="91421" bIns="91421" anchorCtr="1">
            <a:noAutofit/>
          </a:bodyPr>
          <a:lstStyle>
            <a:lvl1pPr algn="ctr">
              <a:defRPr lang="en-CA" sz="900"/>
            </a:lvl1pPr>
          </a:lstStyle>
          <a:p>
            <a:pPr lvl="0"/>
            <a:endParaRPr lang="en-CA"/>
          </a:p>
        </p:txBody>
      </p:sp>
      <p:sp>
        <p:nvSpPr>
          <p:cNvPr id="13" name="Google Shape;98;p14">
            <a:extLst>
              <a:ext uri="{FF2B5EF4-FFF2-40B4-BE49-F238E27FC236}">
                <a16:creationId xmlns:a16="http://schemas.microsoft.com/office/drawing/2014/main" id="{5EA86C0B-47BE-4A21-AF38-AEF2B42723E0}"/>
              </a:ext>
            </a:extLst>
          </p:cNvPr>
          <p:cNvSpPr txBox="1">
            <a:spLocks noGrp="1"/>
          </p:cNvSpPr>
          <p:nvPr>
            <p:ph type="title" idx="4294967295"/>
          </p:nvPr>
        </p:nvSpPr>
        <p:spPr>
          <a:xfrm>
            <a:off x="4971961" y="2981073"/>
            <a:ext cx="1482000" cy="426403"/>
          </a:xfrm>
        </p:spPr>
        <p:txBody>
          <a:bodyPr lIns="91421" tIns="91421" rIns="91421" bIns="91421" anchorCtr="1">
            <a:noAutofit/>
          </a:bodyPr>
          <a:lstStyle>
            <a:lvl1pPr algn="ctr">
              <a:defRPr lang="en-CA" sz="900"/>
            </a:lvl1pPr>
          </a:lstStyle>
          <a:p>
            <a:pPr lvl="0"/>
            <a:endParaRPr lang="en-CA"/>
          </a:p>
        </p:txBody>
      </p:sp>
      <p:sp>
        <p:nvSpPr>
          <p:cNvPr id="14" name="Google Shape;99;p14">
            <a:extLst>
              <a:ext uri="{FF2B5EF4-FFF2-40B4-BE49-F238E27FC236}">
                <a16:creationId xmlns:a16="http://schemas.microsoft.com/office/drawing/2014/main" id="{CA5E2930-CDE0-4C4A-94C4-D22AF0B56155}"/>
              </a:ext>
            </a:extLst>
          </p:cNvPr>
          <p:cNvSpPr txBox="1">
            <a:spLocks noGrp="1"/>
          </p:cNvSpPr>
          <p:nvPr>
            <p:ph type="title" idx="4294967295"/>
          </p:nvPr>
        </p:nvSpPr>
        <p:spPr>
          <a:xfrm>
            <a:off x="4971961" y="4595894"/>
            <a:ext cx="1482000" cy="426403"/>
          </a:xfrm>
        </p:spPr>
        <p:txBody>
          <a:bodyPr lIns="91421" tIns="91421" rIns="91421" bIns="91421" anchorCtr="1">
            <a:noAutofit/>
          </a:bodyPr>
          <a:lstStyle>
            <a:lvl1pPr algn="ctr">
              <a:defRPr lang="en-CA" sz="900"/>
            </a:lvl1pPr>
          </a:lstStyle>
          <a:p>
            <a:pPr lvl="0"/>
            <a:endParaRPr lang="en-CA"/>
          </a:p>
        </p:txBody>
      </p:sp>
    </p:spTree>
    <p:extLst>
      <p:ext uri="{BB962C8B-B14F-4D97-AF65-F5344CB8AC3E}">
        <p14:creationId xmlns:p14="http://schemas.microsoft.com/office/powerpoint/2010/main" val="497777641"/>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9353B4-15BC-4E29-B8ED-B0399AAD7975}"/>
              </a:ext>
            </a:extLst>
          </p:cNvPr>
          <p:cNvSpPr txBox="1">
            <a:spLocks noGrp="1"/>
          </p:cNvSpPr>
          <p:nvPr>
            <p:ph type="ctrTitle"/>
          </p:nvPr>
        </p:nvSpPr>
        <p:spPr>
          <a:xfrm>
            <a:off x="5811257" y="800548"/>
            <a:ext cx="2981426" cy="2387598"/>
          </a:xfrm>
        </p:spPr>
        <p:txBody>
          <a:bodyPr anchor="b">
            <a:noAutofit/>
          </a:bodyPr>
          <a:lstStyle>
            <a:lvl1pPr>
              <a:defRPr b="1">
                <a:latin typeface="Tahoma" pitchFamily="34"/>
                <a:ea typeface="Tahoma" pitchFamily="34"/>
                <a:cs typeface="Tahoma" pitchFamily="34"/>
              </a:defRPr>
            </a:lvl1pPr>
          </a:lstStyle>
          <a:p>
            <a:pPr lvl="0"/>
            <a:r>
              <a:rPr lang="en-US"/>
              <a:t>Click to edit Master title style</a:t>
            </a:r>
            <a:endParaRPr lang="en-CA"/>
          </a:p>
        </p:txBody>
      </p:sp>
      <p:sp>
        <p:nvSpPr>
          <p:cNvPr id="4" name="Subtitle 2">
            <a:extLst>
              <a:ext uri="{FF2B5EF4-FFF2-40B4-BE49-F238E27FC236}">
                <a16:creationId xmlns:a16="http://schemas.microsoft.com/office/drawing/2014/main" id="{19015C5E-E699-4CCC-B882-8ABA750A973C}"/>
              </a:ext>
            </a:extLst>
          </p:cNvPr>
          <p:cNvSpPr txBox="1">
            <a:spLocks noGrp="1"/>
          </p:cNvSpPr>
          <p:nvPr>
            <p:ph type="subTitle" idx="1"/>
          </p:nvPr>
        </p:nvSpPr>
        <p:spPr>
          <a:xfrm>
            <a:off x="5825336" y="3497708"/>
            <a:ext cx="2664140" cy="1655758"/>
          </a:xfrm>
        </p:spPr>
        <p:txBody>
          <a:bodyPr/>
          <a:lstStyle>
            <a:lvl1pPr marL="0" indent="0">
              <a:buNone/>
              <a:defRPr sz="1800"/>
            </a:lvl1pPr>
          </a:lstStyle>
          <a:p>
            <a:pPr lvl="0"/>
            <a:r>
              <a:rPr lang="en-US"/>
              <a:t>Click to edit Master subtitle style</a:t>
            </a:r>
            <a:endParaRPr lang="en-CA"/>
          </a:p>
        </p:txBody>
      </p:sp>
      <p:pic>
        <p:nvPicPr>
          <p:cNvPr id="5" name="Picture 8" descr="Logo&#10;&#10;Description automatically generated with medium confidence">
            <a:extLst>
              <a:ext uri="{FF2B5EF4-FFF2-40B4-BE49-F238E27FC236}">
                <a16:creationId xmlns:a16="http://schemas.microsoft.com/office/drawing/2014/main" id="{1D1731A3-5F6D-4D00-A2C4-605FE0EF08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89417" y="5524905"/>
            <a:ext cx="1028507" cy="779032"/>
          </a:xfrm>
          <a:prstGeom prst="rect">
            <a:avLst/>
          </a:prstGeom>
          <a:noFill/>
          <a:ln cap="flat">
            <a:noFill/>
          </a:ln>
        </p:spPr>
      </p:pic>
    </p:spTree>
    <p:extLst>
      <p:ext uri="{BB962C8B-B14F-4D97-AF65-F5344CB8AC3E}">
        <p14:creationId xmlns:p14="http://schemas.microsoft.com/office/powerpoint/2010/main" val="2397059982"/>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0A2F-2048-4D13-8B36-015DE082F8D3}"/>
              </a:ext>
            </a:extLst>
          </p:cNvPr>
          <p:cNvSpPr txBox="1">
            <a:spLocks noGrp="1"/>
          </p:cNvSpPr>
          <p:nvPr>
            <p:ph type="title"/>
          </p:nvPr>
        </p:nvSpPr>
        <p:spPr>
          <a:xfrm>
            <a:off x="1234440" y="365130"/>
            <a:ext cx="6814685" cy="1325559"/>
          </a:xfrm>
        </p:spPr>
        <p:txBody>
          <a:bodyPr/>
          <a:lstStyle>
            <a:lvl1pPr>
              <a:defRPr sz="2700" b="1">
                <a:latin typeface="Tahoma" pitchFamily="34"/>
                <a:ea typeface="Tahoma" pitchFamily="34"/>
                <a:cs typeface="Tahoma" pitchFamily="34"/>
              </a:defRPr>
            </a:lvl1pPr>
          </a:lstStyle>
          <a:p>
            <a:pPr lvl="0"/>
            <a:r>
              <a:rPr lang="en-US"/>
              <a:t>Click to edit Master title style</a:t>
            </a:r>
            <a:endParaRPr lang="en-CA"/>
          </a:p>
        </p:txBody>
      </p:sp>
      <p:sp>
        <p:nvSpPr>
          <p:cNvPr id="3" name="Content Placeholder 2">
            <a:extLst>
              <a:ext uri="{FF2B5EF4-FFF2-40B4-BE49-F238E27FC236}">
                <a16:creationId xmlns:a16="http://schemas.microsoft.com/office/drawing/2014/main" id="{85E5D95A-4E48-46ED-9258-1B8B6B36B5BA}"/>
              </a:ext>
            </a:extLst>
          </p:cNvPr>
          <p:cNvSpPr txBox="1">
            <a:spLocks noGrp="1"/>
          </p:cNvSpPr>
          <p:nvPr>
            <p:ph idx="4294967295"/>
          </p:nvPr>
        </p:nvSpPr>
        <p:spPr>
          <a:xfrm>
            <a:off x="1234440" y="1825627"/>
            <a:ext cx="6814685" cy="3814776"/>
          </a:xfrm>
        </p:spPr>
        <p:txBody>
          <a:bodyPr>
            <a:normAutofit/>
          </a:bodyPr>
          <a:lstStyle>
            <a:lvl1pPr>
              <a:buClr>
                <a:srgbClr val="5AB6B2"/>
              </a:buClr>
              <a:defRPr sz="2100">
                <a:latin typeface="+mj-lt"/>
              </a:defRPr>
            </a:lvl1pPr>
            <a:lvl2pPr>
              <a:buClr>
                <a:srgbClr val="5AB6B2"/>
              </a:buClr>
              <a:defRPr sz="2100">
                <a:latin typeface="+mj-lt"/>
              </a:defRPr>
            </a:lvl2pPr>
            <a:lvl3pPr>
              <a:buClr>
                <a:srgbClr val="5AB6B2"/>
              </a:buClr>
              <a:defRPr sz="2100">
                <a:latin typeface="+mj-lt"/>
              </a:defRPr>
            </a:lvl3pPr>
            <a:lvl4pPr>
              <a:buClr>
                <a:srgbClr val="5AB6B2"/>
              </a:buClr>
              <a:defRPr sz="2100">
                <a:latin typeface="+mj-lt"/>
              </a:defRPr>
            </a:lvl4pPr>
            <a:lvl5pPr>
              <a:buClr>
                <a:srgbClr val="5AB6B2"/>
              </a:buClr>
              <a:defRPr sz="21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15" name="Picture 14">
            <a:extLst>
              <a:ext uri="{FF2B5EF4-FFF2-40B4-BE49-F238E27FC236}">
                <a16:creationId xmlns:a16="http://schemas.microsoft.com/office/drawing/2014/main" id="{2EDEA115-905E-F0D4-0343-1F88336B2B0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262567"/>
            <a:ext cx="9144000" cy="5613400"/>
          </a:xfrm>
          <a:prstGeom prst="rect">
            <a:avLst/>
          </a:prstGeom>
        </p:spPr>
      </p:pic>
    </p:spTree>
    <p:extLst>
      <p:ext uri="{BB962C8B-B14F-4D97-AF65-F5344CB8AC3E}">
        <p14:creationId xmlns:p14="http://schemas.microsoft.com/office/powerpoint/2010/main" val="13594838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0A2F-2048-4D13-8B36-015DE082F8D3}"/>
              </a:ext>
            </a:extLst>
          </p:cNvPr>
          <p:cNvSpPr txBox="1">
            <a:spLocks noGrp="1"/>
          </p:cNvSpPr>
          <p:nvPr>
            <p:ph type="title"/>
          </p:nvPr>
        </p:nvSpPr>
        <p:spPr>
          <a:xfrm>
            <a:off x="1234440" y="365130"/>
            <a:ext cx="6814685" cy="1325559"/>
          </a:xfrm>
        </p:spPr>
        <p:txBody>
          <a:bodyPr/>
          <a:lstStyle>
            <a:lvl1pPr>
              <a:defRPr sz="2700" b="1">
                <a:latin typeface="Tahoma" pitchFamily="34"/>
                <a:ea typeface="Tahoma" pitchFamily="34"/>
                <a:cs typeface="Tahoma" pitchFamily="34"/>
              </a:defRPr>
            </a:lvl1pPr>
          </a:lstStyle>
          <a:p>
            <a:pPr lvl="0"/>
            <a:r>
              <a:rPr lang="en-US"/>
              <a:t>Click to edit Master title style</a:t>
            </a:r>
            <a:endParaRPr lang="en-CA"/>
          </a:p>
        </p:txBody>
      </p:sp>
      <p:sp>
        <p:nvSpPr>
          <p:cNvPr id="3" name="Content Placeholder 2">
            <a:extLst>
              <a:ext uri="{FF2B5EF4-FFF2-40B4-BE49-F238E27FC236}">
                <a16:creationId xmlns:a16="http://schemas.microsoft.com/office/drawing/2014/main" id="{85E5D95A-4E48-46ED-9258-1B8B6B36B5BA}"/>
              </a:ext>
            </a:extLst>
          </p:cNvPr>
          <p:cNvSpPr txBox="1">
            <a:spLocks noGrp="1"/>
          </p:cNvSpPr>
          <p:nvPr>
            <p:ph idx="4294967295"/>
          </p:nvPr>
        </p:nvSpPr>
        <p:spPr>
          <a:xfrm>
            <a:off x="1234440" y="1825627"/>
            <a:ext cx="6814685" cy="3814776"/>
          </a:xfrm>
        </p:spPr>
        <p:txBody>
          <a:bodyPr>
            <a:normAutofit/>
          </a:bodyPr>
          <a:lstStyle>
            <a:lvl1pPr>
              <a:buClr>
                <a:srgbClr val="5AB6B2"/>
              </a:buClr>
              <a:defRPr sz="2100">
                <a:latin typeface="+mj-lt"/>
              </a:defRPr>
            </a:lvl1pPr>
            <a:lvl2pPr>
              <a:buClr>
                <a:srgbClr val="5AB6B2"/>
              </a:buClr>
              <a:defRPr sz="2100">
                <a:latin typeface="+mj-lt"/>
              </a:defRPr>
            </a:lvl2pPr>
            <a:lvl3pPr>
              <a:buClr>
                <a:srgbClr val="5AB6B2"/>
              </a:buClr>
              <a:defRPr sz="2100">
                <a:latin typeface="+mj-lt"/>
              </a:defRPr>
            </a:lvl3pPr>
            <a:lvl4pPr>
              <a:buClr>
                <a:srgbClr val="5AB6B2"/>
              </a:buClr>
              <a:defRPr sz="2100">
                <a:latin typeface="+mj-lt"/>
              </a:defRPr>
            </a:lvl4pPr>
            <a:lvl5pPr>
              <a:buClr>
                <a:srgbClr val="5AB6B2"/>
              </a:buClr>
              <a:defRPr sz="21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5" name="Picture 4">
            <a:extLst>
              <a:ext uri="{FF2B5EF4-FFF2-40B4-BE49-F238E27FC236}">
                <a16:creationId xmlns:a16="http://schemas.microsoft.com/office/drawing/2014/main" id="{C511DC1B-EB21-B5E1-DDDF-9F0FE18A553A}"/>
              </a:ext>
            </a:extLst>
          </p:cNvPr>
          <p:cNvPicPr>
            <a:picLocks noChangeAspect="1"/>
          </p:cNvPicPr>
          <p:nvPr userDrawn="1"/>
        </p:nvPicPr>
        <p:blipFill>
          <a:blip r:embed="rId2" cstate="print">
            <a:extLst>
              <a:ext uri="{28A0092B-C50C-407E-A947-70E740481C1C}">
                <a14:useLocalDpi xmlns:a14="http://schemas.microsoft.com/office/drawing/2010/main"/>
              </a:ext>
            </a:extLst>
          </a:blip>
          <a:srcRect l="1613" r="1613"/>
          <a:stretch/>
        </p:blipFill>
        <p:spPr>
          <a:xfrm>
            <a:off x="0" y="1262567"/>
            <a:ext cx="9144000" cy="5613400"/>
          </a:xfrm>
          <a:prstGeom prst="rect">
            <a:avLst/>
          </a:prstGeom>
        </p:spPr>
      </p:pic>
    </p:spTree>
    <p:extLst>
      <p:ext uri="{BB962C8B-B14F-4D97-AF65-F5344CB8AC3E}">
        <p14:creationId xmlns:p14="http://schemas.microsoft.com/office/powerpoint/2010/main" val="590577977"/>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0A2F-2048-4D13-8B36-015DE082F8D3}"/>
              </a:ext>
            </a:extLst>
          </p:cNvPr>
          <p:cNvSpPr txBox="1">
            <a:spLocks noGrp="1"/>
          </p:cNvSpPr>
          <p:nvPr>
            <p:ph type="title"/>
          </p:nvPr>
        </p:nvSpPr>
        <p:spPr>
          <a:xfrm>
            <a:off x="1234440" y="365130"/>
            <a:ext cx="6252210" cy="1325559"/>
          </a:xfrm>
        </p:spPr>
        <p:txBody>
          <a:bodyPr/>
          <a:lstStyle>
            <a:lvl1pPr>
              <a:defRPr sz="2700" b="1">
                <a:latin typeface="Tahoma" pitchFamily="34"/>
                <a:ea typeface="Tahoma" pitchFamily="34"/>
                <a:cs typeface="Tahoma" pitchFamily="34"/>
              </a:defRPr>
            </a:lvl1pPr>
          </a:lstStyle>
          <a:p>
            <a:pPr lvl="0"/>
            <a:r>
              <a:rPr lang="en-US"/>
              <a:t>Click to edit Master title style</a:t>
            </a:r>
            <a:endParaRPr lang="en-CA"/>
          </a:p>
        </p:txBody>
      </p:sp>
      <p:sp>
        <p:nvSpPr>
          <p:cNvPr id="3" name="Content Placeholder 2">
            <a:extLst>
              <a:ext uri="{FF2B5EF4-FFF2-40B4-BE49-F238E27FC236}">
                <a16:creationId xmlns:a16="http://schemas.microsoft.com/office/drawing/2014/main" id="{85E5D95A-4E48-46ED-9258-1B8B6B36B5BA}"/>
              </a:ext>
            </a:extLst>
          </p:cNvPr>
          <p:cNvSpPr txBox="1">
            <a:spLocks noGrp="1"/>
          </p:cNvSpPr>
          <p:nvPr>
            <p:ph idx="4294967295"/>
          </p:nvPr>
        </p:nvSpPr>
        <p:spPr>
          <a:xfrm>
            <a:off x="1234440" y="1825627"/>
            <a:ext cx="6252210" cy="3814776"/>
          </a:xfrm>
        </p:spPr>
        <p:txBody>
          <a:bodyPr>
            <a:normAutofit/>
          </a:bodyPr>
          <a:lstStyle>
            <a:lvl1pPr>
              <a:buClr>
                <a:srgbClr val="5AB6B2"/>
              </a:buClr>
              <a:defRPr sz="2100">
                <a:latin typeface="+mj-lt"/>
              </a:defRPr>
            </a:lvl1pPr>
            <a:lvl2pPr>
              <a:buClr>
                <a:srgbClr val="5AB6B2"/>
              </a:buClr>
              <a:defRPr sz="2100">
                <a:latin typeface="+mj-lt"/>
              </a:defRPr>
            </a:lvl2pPr>
            <a:lvl3pPr>
              <a:buClr>
                <a:srgbClr val="5AB6B2"/>
              </a:buClr>
              <a:defRPr sz="2100">
                <a:latin typeface="+mj-lt"/>
              </a:defRPr>
            </a:lvl3pPr>
            <a:lvl4pPr>
              <a:buClr>
                <a:srgbClr val="5AB6B2"/>
              </a:buClr>
              <a:defRPr sz="2100">
                <a:latin typeface="+mj-lt"/>
              </a:defRPr>
            </a:lvl4pPr>
            <a:lvl5pPr>
              <a:buClr>
                <a:srgbClr val="5AB6B2"/>
              </a:buClr>
              <a:defRPr sz="21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6" name="Picture 5" descr="A black and blue background&#10;&#10;Description automatically generated">
            <a:extLst>
              <a:ext uri="{FF2B5EF4-FFF2-40B4-BE49-F238E27FC236}">
                <a16:creationId xmlns:a16="http://schemas.microsoft.com/office/drawing/2014/main" id="{CA96E3E7-14CF-C83C-B444-6FC7E1E9C0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86650" y="0"/>
            <a:ext cx="1664074" cy="6858000"/>
          </a:xfrm>
          <a:prstGeom prst="rect">
            <a:avLst/>
          </a:prstGeom>
        </p:spPr>
      </p:pic>
    </p:spTree>
    <p:extLst>
      <p:ext uri="{BB962C8B-B14F-4D97-AF65-F5344CB8AC3E}">
        <p14:creationId xmlns:p14="http://schemas.microsoft.com/office/powerpoint/2010/main" val="3161939037"/>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0A2F-2048-4D13-8B36-015DE082F8D3}"/>
              </a:ext>
            </a:extLst>
          </p:cNvPr>
          <p:cNvSpPr txBox="1">
            <a:spLocks noGrp="1"/>
          </p:cNvSpPr>
          <p:nvPr>
            <p:ph type="title"/>
          </p:nvPr>
        </p:nvSpPr>
        <p:spPr>
          <a:xfrm>
            <a:off x="472440" y="784230"/>
            <a:ext cx="3918585" cy="1325559"/>
          </a:xfrm>
        </p:spPr>
        <p:txBody>
          <a:bodyPr/>
          <a:lstStyle>
            <a:lvl1pPr>
              <a:defRPr sz="2700" b="1">
                <a:latin typeface="Tahoma" pitchFamily="34"/>
                <a:ea typeface="Tahoma" pitchFamily="34"/>
                <a:cs typeface="Tahoma" pitchFamily="34"/>
              </a:defRPr>
            </a:lvl1pPr>
          </a:lstStyle>
          <a:p>
            <a:pPr lvl="0"/>
            <a:r>
              <a:rPr lang="en-US"/>
              <a:t>Click to edit Master title style</a:t>
            </a:r>
            <a:endParaRPr lang="en-CA"/>
          </a:p>
        </p:txBody>
      </p:sp>
      <p:sp>
        <p:nvSpPr>
          <p:cNvPr id="3" name="Content Placeholder 2">
            <a:extLst>
              <a:ext uri="{FF2B5EF4-FFF2-40B4-BE49-F238E27FC236}">
                <a16:creationId xmlns:a16="http://schemas.microsoft.com/office/drawing/2014/main" id="{85E5D95A-4E48-46ED-9258-1B8B6B36B5BA}"/>
              </a:ext>
            </a:extLst>
          </p:cNvPr>
          <p:cNvSpPr txBox="1">
            <a:spLocks noGrp="1"/>
          </p:cNvSpPr>
          <p:nvPr>
            <p:ph idx="4294967295"/>
          </p:nvPr>
        </p:nvSpPr>
        <p:spPr>
          <a:xfrm>
            <a:off x="472440" y="2244727"/>
            <a:ext cx="3918585" cy="3814776"/>
          </a:xfrm>
        </p:spPr>
        <p:txBody>
          <a:bodyPr>
            <a:normAutofit/>
          </a:bodyPr>
          <a:lstStyle>
            <a:lvl1pPr>
              <a:buClr>
                <a:srgbClr val="5AB6B2"/>
              </a:buClr>
              <a:defRPr sz="2100">
                <a:latin typeface="+mj-lt"/>
              </a:defRPr>
            </a:lvl1pPr>
            <a:lvl2pPr>
              <a:buClr>
                <a:srgbClr val="5AB6B2"/>
              </a:buClr>
              <a:defRPr sz="2100">
                <a:latin typeface="+mj-lt"/>
              </a:defRPr>
            </a:lvl2pPr>
            <a:lvl3pPr>
              <a:buClr>
                <a:srgbClr val="5AB6B2"/>
              </a:buClr>
              <a:defRPr sz="2100">
                <a:latin typeface="+mj-lt"/>
              </a:defRPr>
            </a:lvl3pPr>
            <a:lvl4pPr>
              <a:buClr>
                <a:srgbClr val="5AB6B2"/>
              </a:buClr>
              <a:defRPr sz="2100">
                <a:latin typeface="+mj-lt"/>
              </a:defRPr>
            </a:lvl4pPr>
            <a:lvl5pPr>
              <a:buClr>
                <a:srgbClr val="5AB6B2"/>
              </a:buClr>
              <a:defRPr sz="21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6" name="Picture 5">
            <a:extLst>
              <a:ext uri="{FF2B5EF4-FFF2-40B4-BE49-F238E27FC236}">
                <a16:creationId xmlns:a16="http://schemas.microsoft.com/office/drawing/2014/main" id="{74EE25E7-AD97-4B64-9CD1-89931BCF7DE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505200" y="-1"/>
            <a:ext cx="5657850" cy="6917758"/>
          </a:xfrm>
          <a:prstGeom prst="rect">
            <a:avLst/>
          </a:prstGeom>
        </p:spPr>
      </p:pic>
    </p:spTree>
    <p:extLst>
      <p:ext uri="{BB962C8B-B14F-4D97-AF65-F5344CB8AC3E}">
        <p14:creationId xmlns:p14="http://schemas.microsoft.com/office/powerpoint/2010/main" val="1845542310"/>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62BE1-7232-44E3-AA45-83F3CBFA9F26}"/>
              </a:ext>
            </a:extLst>
          </p:cNvPr>
          <p:cNvSpPr txBox="1">
            <a:spLocks noGrp="1"/>
          </p:cNvSpPr>
          <p:nvPr>
            <p:ph type="title"/>
          </p:nvPr>
        </p:nvSpPr>
        <p:spPr>
          <a:xfrm>
            <a:off x="623885" y="1709736"/>
            <a:ext cx="7886700" cy="2852735"/>
          </a:xfrm>
        </p:spPr>
        <p:txBody>
          <a:bodyPr anchor="b"/>
          <a:lstStyle>
            <a:lvl1pPr>
              <a:defRPr sz="4500"/>
            </a:lvl1pPr>
          </a:lstStyle>
          <a:p>
            <a:pPr lvl="0"/>
            <a:r>
              <a:rPr lang="en-US"/>
              <a:t>Click to edit Master title style</a:t>
            </a:r>
            <a:endParaRPr lang="en-CA"/>
          </a:p>
        </p:txBody>
      </p:sp>
      <p:sp>
        <p:nvSpPr>
          <p:cNvPr id="3" name="Text Placeholder 2">
            <a:extLst>
              <a:ext uri="{FF2B5EF4-FFF2-40B4-BE49-F238E27FC236}">
                <a16:creationId xmlns:a16="http://schemas.microsoft.com/office/drawing/2014/main" id="{6619FD66-6CFA-41E0-95B6-3E94C58CA7B3}"/>
              </a:ext>
            </a:extLst>
          </p:cNvPr>
          <p:cNvSpPr txBox="1">
            <a:spLocks noGrp="1"/>
          </p:cNvSpPr>
          <p:nvPr>
            <p:ph type="body" idx="1"/>
          </p:nvPr>
        </p:nvSpPr>
        <p:spPr>
          <a:xfrm>
            <a:off x="623885" y="4589465"/>
            <a:ext cx="7886700" cy="1500182"/>
          </a:xfrm>
        </p:spPr>
        <p:txBody>
          <a:bodyPr/>
          <a:lstStyle>
            <a:lvl1pPr marL="0" indent="0">
              <a:buNone/>
              <a:defRPr sz="18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CCCF0B21-FAB8-401F-99E3-C1206731300F}"/>
              </a:ext>
            </a:extLst>
          </p:cNvPr>
          <p:cNvSpPr txBox="1">
            <a:spLocks noGrp="1"/>
          </p:cNvSpPr>
          <p:nvPr>
            <p:ph type="dt" sz="half" idx="7"/>
          </p:nvPr>
        </p:nvSpPr>
        <p:spPr/>
        <p:txBody>
          <a:bodyPr/>
          <a:lstStyle>
            <a:lvl1pPr>
              <a:defRPr/>
            </a:lvl1pPr>
          </a:lstStyle>
          <a:p>
            <a:pPr lvl="0"/>
            <a:fld id="{B4548DD3-337D-4B08-90FF-AA282DA2C0BE}" type="datetime1">
              <a:rPr lang="en-CA"/>
              <a:pPr lvl="0"/>
              <a:t>2024-09-09</a:t>
            </a:fld>
            <a:endParaRPr lang="en-CA"/>
          </a:p>
        </p:txBody>
      </p:sp>
      <p:sp>
        <p:nvSpPr>
          <p:cNvPr id="5" name="Footer Placeholder 4">
            <a:extLst>
              <a:ext uri="{FF2B5EF4-FFF2-40B4-BE49-F238E27FC236}">
                <a16:creationId xmlns:a16="http://schemas.microsoft.com/office/drawing/2014/main" id="{F7562516-849F-4BAA-B311-D9E88BB98431}"/>
              </a:ext>
            </a:extLst>
          </p:cNvPr>
          <p:cNvSpPr txBox="1">
            <a:spLocks noGrp="1"/>
          </p:cNvSpPr>
          <p:nvPr>
            <p:ph type="ftr" sz="quarter" idx="9"/>
          </p:nvPr>
        </p:nvSpPr>
        <p:spPr/>
        <p:txBody>
          <a:bodyPr/>
          <a:lstStyle>
            <a:lvl1pPr>
              <a:defRPr/>
            </a:lvl1pPr>
          </a:lstStyle>
          <a:p>
            <a:pPr lvl="0"/>
            <a:endParaRPr lang="en-CA"/>
          </a:p>
        </p:txBody>
      </p:sp>
      <p:sp>
        <p:nvSpPr>
          <p:cNvPr id="6" name="Slide Number Placeholder 5">
            <a:extLst>
              <a:ext uri="{FF2B5EF4-FFF2-40B4-BE49-F238E27FC236}">
                <a16:creationId xmlns:a16="http://schemas.microsoft.com/office/drawing/2014/main" id="{47F7EB8C-33C1-4F29-A8C1-F6C66AE832ED}"/>
              </a:ext>
            </a:extLst>
          </p:cNvPr>
          <p:cNvSpPr txBox="1">
            <a:spLocks noGrp="1"/>
          </p:cNvSpPr>
          <p:nvPr>
            <p:ph type="sldNum" sz="quarter" idx="8"/>
          </p:nvPr>
        </p:nvSpPr>
        <p:spPr/>
        <p:txBody>
          <a:bodyPr/>
          <a:lstStyle>
            <a:lvl1pPr>
              <a:defRPr/>
            </a:lvl1pPr>
          </a:lstStyle>
          <a:p>
            <a:pPr lvl="0"/>
            <a:fld id="{17ADCE2D-4C71-437F-AE3F-1D42CF6D2E0B}" type="slidenum">
              <a:t>‹#›</a:t>
            </a:fld>
            <a:endParaRPr lang="en-CA"/>
          </a:p>
        </p:txBody>
      </p:sp>
    </p:spTree>
    <p:extLst>
      <p:ext uri="{BB962C8B-B14F-4D97-AF65-F5344CB8AC3E}">
        <p14:creationId xmlns:p14="http://schemas.microsoft.com/office/powerpoint/2010/main" val="3989907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325D-9F40-41BD-864E-03FE59B8DAB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C65D777-3996-4226-8466-B8673A338DB3}"/>
              </a:ext>
            </a:extLst>
          </p:cNvPr>
          <p:cNvSpPr>
            <a:spLocks noGrp="1"/>
          </p:cNvSpPr>
          <p:nvPr>
            <p:ph type="dt" sz="half" idx="10"/>
          </p:nvPr>
        </p:nvSpPr>
        <p:spPr/>
        <p:txBody>
          <a:bodyPr/>
          <a:lstStyle/>
          <a:p>
            <a:fld id="{F13A34C8-038E-2045-AF43-DF7DBB8E0E9E}" type="datetimeFigureOut">
              <a:rPr lang="en-US" smtClean="0"/>
              <a:pPr/>
              <a:t>9/9/2024</a:t>
            </a:fld>
            <a:endParaRPr lang="en-US" dirty="0"/>
          </a:p>
        </p:txBody>
      </p:sp>
      <p:sp>
        <p:nvSpPr>
          <p:cNvPr id="4" name="Footer Placeholder 3">
            <a:extLst>
              <a:ext uri="{FF2B5EF4-FFF2-40B4-BE49-F238E27FC236}">
                <a16:creationId xmlns:a16="http://schemas.microsoft.com/office/drawing/2014/main" id="{16474459-B707-4882-8F2F-DBCE8BDD187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671F9E0-8BBB-4E4C-AE61-8004A236487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69560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37580-0B8E-4AAF-817B-05FDAB46EB81}"/>
              </a:ext>
            </a:extLst>
          </p:cNvPr>
          <p:cNvSpPr txBox="1">
            <a:spLocks noGrp="1"/>
          </p:cNvSpPr>
          <p:nvPr>
            <p:ph type="title"/>
          </p:nvPr>
        </p:nvSpPr>
        <p:spPr/>
        <p:txBody>
          <a:bodyPr/>
          <a:lstStyle>
            <a:lvl1pPr>
              <a:defRPr/>
            </a:lvl1pPr>
          </a:lstStyle>
          <a:p>
            <a:pPr lvl="0"/>
            <a:r>
              <a:rPr lang="en-US"/>
              <a:t>Click to edit Master title style</a:t>
            </a:r>
            <a:endParaRPr lang="en-CA"/>
          </a:p>
        </p:txBody>
      </p:sp>
      <p:sp>
        <p:nvSpPr>
          <p:cNvPr id="3" name="Content Placeholder 2">
            <a:extLst>
              <a:ext uri="{FF2B5EF4-FFF2-40B4-BE49-F238E27FC236}">
                <a16:creationId xmlns:a16="http://schemas.microsoft.com/office/drawing/2014/main" id="{00C9A5E7-EB9A-4DE2-AEE8-B2B25E63154A}"/>
              </a:ext>
            </a:extLst>
          </p:cNvPr>
          <p:cNvSpPr txBox="1">
            <a:spLocks noGrp="1"/>
          </p:cNvSpPr>
          <p:nvPr>
            <p:ph idx="1"/>
          </p:nvPr>
        </p:nvSpPr>
        <p:spPr>
          <a:xfrm>
            <a:off x="628653" y="1825627"/>
            <a:ext cx="3886202"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06FFDEB-E65F-424A-9DC3-F24F312FBAA3}"/>
              </a:ext>
            </a:extLst>
          </p:cNvPr>
          <p:cNvSpPr txBox="1">
            <a:spLocks noGrp="1"/>
          </p:cNvSpPr>
          <p:nvPr>
            <p:ph idx="2"/>
          </p:nvPr>
        </p:nvSpPr>
        <p:spPr>
          <a:xfrm>
            <a:off x="4629151" y="1825627"/>
            <a:ext cx="3886202"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3EE3BFA-D9C2-4A96-A4F9-C01B7CEA6A80}"/>
              </a:ext>
            </a:extLst>
          </p:cNvPr>
          <p:cNvSpPr txBox="1">
            <a:spLocks noGrp="1"/>
          </p:cNvSpPr>
          <p:nvPr>
            <p:ph type="dt" sz="half" idx="7"/>
          </p:nvPr>
        </p:nvSpPr>
        <p:spPr/>
        <p:txBody>
          <a:bodyPr/>
          <a:lstStyle>
            <a:lvl1pPr>
              <a:defRPr/>
            </a:lvl1pPr>
          </a:lstStyle>
          <a:p>
            <a:pPr lvl="0"/>
            <a:fld id="{8876F558-2C18-4C66-9C06-0C43C826EB62}" type="datetime1">
              <a:rPr lang="en-CA"/>
              <a:pPr lvl="0"/>
              <a:t>2024-09-09</a:t>
            </a:fld>
            <a:endParaRPr lang="en-CA"/>
          </a:p>
        </p:txBody>
      </p:sp>
      <p:sp>
        <p:nvSpPr>
          <p:cNvPr id="6" name="Footer Placeholder 5">
            <a:extLst>
              <a:ext uri="{FF2B5EF4-FFF2-40B4-BE49-F238E27FC236}">
                <a16:creationId xmlns:a16="http://schemas.microsoft.com/office/drawing/2014/main" id="{A63C2B67-D294-40F0-8049-22F02B09BF2C}"/>
              </a:ext>
            </a:extLst>
          </p:cNvPr>
          <p:cNvSpPr txBox="1">
            <a:spLocks noGrp="1"/>
          </p:cNvSpPr>
          <p:nvPr>
            <p:ph type="ftr" sz="quarter" idx="9"/>
          </p:nvPr>
        </p:nvSpPr>
        <p:spPr/>
        <p:txBody>
          <a:bodyPr/>
          <a:lstStyle>
            <a:lvl1pPr>
              <a:defRPr/>
            </a:lvl1pPr>
          </a:lstStyle>
          <a:p>
            <a:pPr lvl="0"/>
            <a:endParaRPr lang="en-CA"/>
          </a:p>
        </p:txBody>
      </p:sp>
      <p:sp>
        <p:nvSpPr>
          <p:cNvPr id="7" name="Slide Number Placeholder 6">
            <a:extLst>
              <a:ext uri="{FF2B5EF4-FFF2-40B4-BE49-F238E27FC236}">
                <a16:creationId xmlns:a16="http://schemas.microsoft.com/office/drawing/2014/main" id="{54BE01CF-B1C1-4BB6-A3E1-54CB40702362}"/>
              </a:ext>
            </a:extLst>
          </p:cNvPr>
          <p:cNvSpPr txBox="1">
            <a:spLocks noGrp="1"/>
          </p:cNvSpPr>
          <p:nvPr>
            <p:ph type="sldNum" sz="quarter" idx="8"/>
          </p:nvPr>
        </p:nvSpPr>
        <p:spPr/>
        <p:txBody>
          <a:bodyPr/>
          <a:lstStyle>
            <a:lvl1pPr>
              <a:defRPr/>
            </a:lvl1pPr>
          </a:lstStyle>
          <a:p>
            <a:pPr lvl="0"/>
            <a:fld id="{332085D9-F3D3-4507-B444-D1A4019F971B}" type="slidenum">
              <a:t>‹#›</a:t>
            </a:fld>
            <a:endParaRPr lang="en-CA"/>
          </a:p>
        </p:txBody>
      </p:sp>
    </p:spTree>
    <p:extLst>
      <p:ext uri="{BB962C8B-B14F-4D97-AF65-F5344CB8AC3E}">
        <p14:creationId xmlns:p14="http://schemas.microsoft.com/office/powerpoint/2010/main" val="14936449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2CF1-F7AC-47CC-92A8-D662A9216A22}"/>
              </a:ext>
            </a:extLst>
          </p:cNvPr>
          <p:cNvSpPr txBox="1">
            <a:spLocks noGrp="1"/>
          </p:cNvSpPr>
          <p:nvPr>
            <p:ph type="title"/>
          </p:nvPr>
        </p:nvSpPr>
        <p:spPr>
          <a:xfrm>
            <a:off x="629838" y="365130"/>
            <a:ext cx="7886700" cy="1325559"/>
          </a:xfrm>
        </p:spPr>
        <p:txBody>
          <a:bodyPr/>
          <a:lstStyle>
            <a:lvl1pPr>
              <a:defRPr/>
            </a:lvl1pPr>
          </a:lstStyle>
          <a:p>
            <a:pPr lvl="0"/>
            <a:r>
              <a:rPr lang="en-US"/>
              <a:t>Click to edit Master title style</a:t>
            </a:r>
            <a:endParaRPr lang="en-CA"/>
          </a:p>
        </p:txBody>
      </p:sp>
      <p:sp>
        <p:nvSpPr>
          <p:cNvPr id="3" name="Text Placeholder 2">
            <a:extLst>
              <a:ext uri="{FF2B5EF4-FFF2-40B4-BE49-F238E27FC236}">
                <a16:creationId xmlns:a16="http://schemas.microsoft.com/office/drawing/2014/main" id="{62F335C6-0D9E-4BFF-BD0D-41D8F371AF10}"/>
              </a:ext>
            </a:extLst>
          </p:cNvPr>
          <p:cNvSpPr txBox="1">
            <a:spLocks noGrp="1"/>
          </p:cNvSpPr>
          <p:nvPr>
            <p:ph type="body" idx="1"/>
          </p:nvPr>
        </p:nvSpPr>
        <p:spPr>
          <a:xfrm>
            <a:off x="629838" y="1681160"/>
            <a:ext cx="3868337" cy="823910"/>
          </a:xfrm>
        </p:spPr>
        <p:txBody>
          <a:bodyPr anchor="b"/>
          <a:lstStyle>
            <a:lvl1pPr marL="0" indent="0">
              <a:buNone/>
              <a:defRPr sz="1800" b="1"/>
            </a:lvl1pPr>
          </a:lstStyle>
          <a:p>
            <a:pPr lvl="0"/>
            <a:r>
              <a:rPr lang="en-US"/>
              <a:t>Click to edit Master text styles</a:t>
            </a:r>
          </a:p>
        </p:txBody>
      </p:sp>
      <p:sp>
        <p:nvSpPr>
          <p:cNvPr id="4" name="Content Placeholder 3">
            <a:extLst>
              <a:ext uri="{FF2B5EF4-FFF2-40B4-BE49-F238E27FC236}">
                <a16:creationId xmlns:a16="http://schemas.microsoft.com/office/drawing/2014/main" id="{DC2CA828-8F73-4A72-8E63-418C9C5F726E}"/>
              </a:ext>
            </a:extLst>
          </p:cNvPr>
          <p:cNvSpPr txBox="1">
            <a:spLocks noGrp="1"/>
          </p:cNvSpPr>
          <p:nvPr>
            <p:ph idx="2"/>
          </p:nvPr>
        </p:nvSpPr>
        <p:spPr>
          <a:xfrm>
            <a:off x="629838" y="2505072"/>
            <a:ext cx="3868337"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976E7CF-81D7-40D7-B702-6E5A971C04E6}"/>
              </a:ext>
            </a:extLst>
          </p:cNvPr>
          <p:cNvSpPr txBox="1">
            <a:spLocks noGrp="1"/>
          </p:cNvSpPr>
          <p:nvPr>
            <p:ph type="body" idx="3"/>
          </p:nvPr>
        </p:nvSpPr>
        <p:spPr>
          <a:xfrm>
            <a:off x="4629150" y="1681160"/>
            <a:ext cx="3887388" cy="823910"/>
          </a:xfrm>
        </p:spPr>
        <p:txBody>
          <a:bodyPr anchor="b"/>
          <a:lstStyle>
            <a:lvl1pPr marL="0" indent="0">
              <a:buNone/>
              <a:defRPr sz="1800" b="1"/>
            </a:lvl1pPr>
          </a:lstStyle>
          <a:p>
            <a:pPr lvl="0"/>
            <a:r>
              <a:rPr lang="en-US"/>
              <a:t>Click to edit Master text styles</a:t>
            </a:r>
          </a:p>
        </p:txBody>
      </p:sp>
      <p:sp>
        <p:nvSpPr>
          <p:cNvPr id="6" name="Content Placeholder 5">
            <a:extLst>
              <a:ext uri="{FF2B5EF4-FFF2-40B4-BE49-F238E27FC236}">
                <a16:creationId xmlns:a16="http://schemas.microsoft.com/office/drawing/2014/main" id="{40B8D35D-03E0-4648-8698-352A0A71036F}"/>
              </a:ext>
            </a:extLst>
          </p:cNvPr>
          <p:cNvSpPr txBox="1">
            <a:spLocks noGrp="1"/>
          </p:cNvSpPr>
          <p:nvPr>
            <p:ph idx="4"/>
          </p:nvPr>
        </p:nvSpPr>
        <p:spPr>
          <a:xfrm>
            <a:off x="4629150" y="2505072"/>
            <a:ext cx="3887388"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9CEB348-9A1C-4FC4-9354-3040797B648C}"/>
              </a:ext>
            </a:extLst>
          </p:cNvPr>
          <p:cNvSpPr txBox="1">
            <a:spLocks noGrp="1"/>
          </p:cNvSpPr>
          <p:nvPr>
            <p:ph type="dt" sz="half" idx="7"/>
          </p:nvPr>
        </p:nvSpPr>
        <p:spPr/>
        <p:txBody>
          <a:bodyPr/>
          <a:lstStyle>
            <a:lvl1pPr>
              <a:defRPr/>
            </a:lvl1pPr>
          </a:lstStyle>
          <a:p>
            <a:pPr lvl="0"/>
            <a:fld id="{DFF26C96-4D8A-4331-8089-F30AF401C9F8}" type="datetime1">
              <a:rPr lang="en-CA"/>
              <a:pPr lvl="0"/>
              <a:t>2024-09-09</a:t>
            </a:fld>
            <a:endParaRPr lang="en-CA"/>
          </a:p>
        </p:txBody>
      </p:sp>
      <p:sp>
        <p:nvSpPr>
          <p:cNvPr id="8" name="Footer Placeholder 7">
            <a:extLst>
              <a:ext uri="{FF2B5EF4-FFF2-40B4-BE49-F238E27FC236}">
                <a16:creationId xmlns:a16="http://schemas.microsoft.com/office/drawing/2014/main" id="{FB742F17-E19F-4E8E-8BCF-ED2D912B9FF4}"/>
              </a:ext>
            </a:extLst>
          </p:cNvPr>
          <p:cNvSpPr txBox="1">
            <a:spLocks noGrp="1"/>
          </p:cNvSpPr>
          <p:nvPr>
            <p:ph type="ftr" sz="quarter" idx="9"/>
          </p:nvPr>
        </p:nvSpPr>
        <p:spPr/>
        <p:txBody>
          <a:bodyPr/>
          <a:lstStyle>
            <a:lvl1pPr>
              <a:defRPr/>
            </a:lvl1pPr>
          </a:lstStyle>
          <a:p>
            <a:pPr lvl="0"/>
            <a:endParaRPr lang="en-CA"/>
          </a:p>
        </p:txBody>
      </p:sp>
      <p:sp>
        <p:nvSpPr>
          <p:cNvPr id="9" name="Slide Number Placeholder 8">
            <a:extLst>
              <a:ext uri="{FF2B5EF4-FFF2-40B4-BE49-F238E27FC236}">
                <a16:creationId xmlns:a16="http://schemas.microsoft.com/office/drawing/2014/main" id="{CE9A2FD5-D9BD-4990-AFCF-2CF865700A2F}"/>
              </a:ext>
            </a:extLst>
          </p:cNvPr>
          <p:cNvSpPr txBox="1">
            <a:spLocks noGrp="1"/>
          </p:cNvSpPr>
          <p:nvPr>
            <p:ph type="sldNum" sz="quarter" idx="8"/>
          </p:nvPr>
        </p:nvSpPr>
        <p:spPr/>
        <p:txBody>
          <a:bodyPr/>
          <a:lstStyle>
            <a:lvl1pPr>
              <a:defRPr/>
            </a:lvl1pPr>
          </a:lstStyle>
          <a:p>
            <a:pPr lvl="0"/>
            <a:fld id="{12742F1D-C1B7-4D15-9BEE-4B5969F327A8}" type="slidenum">
              <a:t>‹#›</a:t>
            </a:fld>
            <a:endParaRPr lang="en-CA"/>
          </a:p>
        </p:txBody>
      </p:sp>
    </p:spTree>
    <p:extLst>
      <p:ext uri="{BB962C8B-B14F-4D97-AF65-F5344CB8AC3E}">
        <p14:creationId xmlns:p14="http://schemas.microsoft.com/office/powerpoint/2010/main" val="32105244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33D0-9BB7-4337-A7B5-AB800C32F643}"/>
              </a:ext>
            </a:extLst>
          </p:cNvPr>
          <p:cNvSpPr txBox="1">
            <a:spLocks noGrp="1"/>
          </p:cNvSpPr>
          <p:nvPr>
            <p:ph type="title"/>
          </p:nvPr>
        </p:nvSpPr>
        <p:spPr/>
        <p:txBody>
          <a:bodyPr/>
          <a:lstStyle>
            <a:lvl1pPr>
              <a:defRPr/>
            </a:lvl1pPr>
          </a:lstStyle>
          <a:p>
            <a:pPr lvl="0"/>
            <a:r>
              <a:rPr lang="en-US"/>
              <a:t>Click to edit Master title style</a:t>
            </a:r>
            <a:endParaRPr lang="en-CA"/>
          </a:p>
        </p:txBody>
      </p:sp>
      <p:sp>
        <p:nvSpPr>
          <p:cNvPr id="3" name="Date Placeholder 2">
            <a:extLst>
              <a:ext uri="{FF2B5EF4-FFF2-40B4-BE49-F238E27FC236}">
                <a16:creationId xmlns:a16="http://schemas.microsoft.com/office/drawing/2014/main" id="{C1AD84D3-7D31-4FCD-9EA2-07D802BF62D6}"/>
              </a:ext>
            </a:extLst>
          </p:cNvPr>
          <p:cNvSpPr txBox="1">
            <a:spLocks noGrp="1"/>
          </p:cNvSpPr>
          <p:nvPr>
            <p:ph type="dt" sz="half" idx="7"/>
          </p:nvPr>
        </p:nvSpPr>
        <p:spPr/>
        <p:txBody>
          <a:bodyPr/>
          <a:lstStyle>
            <a:lvl1pPr>
              <a:defRPr/>
            </a:lvl1pPr>
          </a:lstStyle>
          <a:p>
            <a:pPr lvl="0"/>
            <a:fld id="{F468395D-6895-478F-B443-86550E252FF0}" type="datetime1">
              <a:rPr lang="en-CA"/>
              <a:pPr lvl="0"/>
              <a:t>2024-09-09</a:t>
            </a:fld>
            <a:endParaRPr lang="en-CA"/>
          </a:p>
        </p:txBody>
      </p:sp>
      <p:sp>
        <p:nvSpPr>
          <p:cNvPr id="4" name="Footer Placeholder 3">
            <a:extLst>
              <a:ext uri="{FF2B5EF4-FFF2-40B4-BE49-F238E27FC236}">
                <a16:creationId xmlns:a16="http://schemas.microsoft.com/office/drawing/2014/main" id="{B81C92AB-D55E-4460-99AE-DA482EC14329}"/>
              </a:ext>
            </a:extLst>
          </p:cNvPr>
          <p:cNvSpPr txBox="1">
            <a:spLocks noGrp="1"/>
          </p:cNvSpPr>
          <p:nvPr>
            <p:ph type="ftr" sz="quarter" idx="9"/>
          </p:nvPr>
        </p:nvSpPr>
        <p:spPr/>
        <p:txBody>
          <a:bodyPr/>
          <a:lstStyle>
            <a:lvl1pPr>
              <a:defRPr/>
            </a:lvl1pPr>
          </a:lstStyle>
          <a:p>
            <a:pPr lvl="0"/>
            <a:endParaRPr lang="en-CA"/>
          </a:p>
        </p:txBody>
      </p:sp>
      <p:sp>
        <p:nvSpPr>
          <p:cNvPr id="5" name="Slide Number Placeholder 4">
            <a:extLst>
              <a:ext uri="{FF2B5EF4-FFF2-40B4-BE49-F238E27FC236}">
                <a16:creationId xmlns:a16="http://schemas.microsoft.com/office/drawing/2014/main" id="{940F9CDF-E29D-4EA6-ABB0-D2234D58560D}"/>
              </a:ext>
            </a:extLst>
          </p:cNvPr>
          <p:cNvSpPr txBox="1">
            <a:spLocks noGrp="1"/>
          </p:cNvSpPr>
          <p:nvPr>
            <p:ph type="sldNum" sz="quarter" idx="8"/>
          </p:nvPr>
        </p:nvSpPr>
        <p:spPr/>
        <p:txBody>
          <a:bodyPr/>
          <a:lstStyle>
            <a:lvl1pPr>
              <a:defRPr/>
            </a:lvl1pPr>
          </a:lstStyle>
          <a:p>
            <a:pPr lvl="0"/>
            <a:fld id="{9C8B7783-4202-4A2A-AAAE-4A1514CF2B63}" type="slidenum">
              <a:t>‹#›</a:t>
            </a:fld>
            <a:endParaRPr lang="en-CA"/>
          </a:p>
        </p:txBody>
      </p:sp>
    </p:spTree>
    <p:extLst>
      <p:ext uri="{BB962C8B-B14F-4D97-AF65-F5344CB8AC3E}">
        <p14:creationId xmlns:p14="http://schemas.microsoft.com/office/powerpoint/2010/main" val="4280053849"/>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94DF75-65E1-4D70-A943-B167ABD31A46}"/>
              </a:ext>
            </a:extLst>
          </p:cNvPr>
          <p:cNvSpPr txBox="1">
            <a:spLocks noGrp="1"/>
          </p:cNvSpPr>
          <p:nvPr>
            <p:ph type="dt" sz="half" idx="7"/>
          </p:nvPr>
        </p:nvSpPr>
        <p:spPr/>
        <p:txBody>
          <a:bodyPr/>
          <a:lstStyle>
            <a:lvl1pPr>
              <a:defRPr/>
            </a:lvl1pPr>
          </a:lstStyle>
          <a:p>
            <a:pPr lvl="0"/>
            <a:fld id="{DAC4321A-018E-41D9-AD5E-911C37841E18}" type="datetime1">
              <a:rPr lang="en-CA"/>
              <a:pPr lvl="0"/>
              <a:t>2024-09-09</a:t>
            </a:fld>
            <a:endParaRPr lang="en-CA"/>
          </a:p>
        </p:txBody>
      </p:sp>
      <p:sp>
        <p:nvSpPr>
          <p:cNvPr id="3" name="Footer Placeholder 2">
            <a:extLst>
              <a:ext uri="{FF2B5EF4-FFF2-40B4-BE49-F238E27FC236}">
                <a16:creationId xmlns:a16="http://schemas.microsoft.com/office/drawing/2014/main" id="{C5878738-2271-4DAF-9D4A-A9A35A2274E8}"/>
              </a:ext>
            </a:extLst>
          </p:cNvPr>
          <p:cNvSpPr txBox="1">
            <a:spLocks noGrp="1"/>
          </p:cNvSpPr>
          <p:nvPr>
            <p:ph type="ftr" sz="quarter" idx="9"/>
          </p:nvPr>
        </p:nvSpPr>
        <p:spPr/>
        <p:txBody>
          <a:bodyPr/>
          <a:lstStyle>
            <a:lvl1pPr>
              <a:defRPr/>
            </a:lvl1pPr>
          </a:lstStyle>
          <a:p>
            <a:pPr lvl="0"/>
            <a:endParaRPr lang="en-CA"/>
          </a:p>
        </p:txBody>
      </p:sp>
      <p:sp>
        <p:nvSpPr>
          <p:cNvPr id="4" name="Slide Number Placeholder 3">
            <a:extLst>
              <a:ext uri="{FF2B5EF4-FFF2-40B4-BE49-F238E27FC236}">
                <a16:creationId xmlns:a16="http://schemas.microsoft.com/office/drawing/2014/main" id="{815794DB-51D1-4981-987F-4B24B1630F77}"/>
              </a:ext>
            </a:extLst>
          </p:cNvPr>
          <p:cNvSpPr txBox="1">
            <a:spLocks noGrp="1"/>
          </p:cNvSpPr>
          <p:nvPr>
            <p:ph type="sldNum" sz="quarter" idx="8"/>
          </p:nvPr>
        </p:nvSpPr>
        <p:spPr/>
        <p:txBody>
          <a:bodyPr/>
          <a:lstStyle>
            <a:lvl1pPr>
              <a:defRPr/>
            </a:lvl1pPr>
          </a:lstStyle>
          <a:p>
            <a:pPr lvl="0"/>
            <a:fld id="{4055C180-7AF6-4B53-87B8-799EE3706099}" type="slidenum">
              <a:t>‹#›</a:t>
            </a:fld>
            <a:endParaRPr lang="en-CA"/>
          </a:p>
        </p:txBody>
      </p:sp>
    </p:spTree>
    <p:extLst>
      <p:ext uri="{BB962C8B-B14F-4D97-AF65-F5344CB8AC3E}">
        <p14:creationId xmlns:p14="http://schemas.microsoft.com/office/powerpoint/2010/main" val="3830835840"/>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5808-AE7D-47B5-97C1-D6E28B755A8B}"/>
              </a:ext>
            </a:extLst>
          </p:cNvPr>
          <p:cNvSpPr txBox="1">
            <a:spLocks noGrp="1"/>
          </p:cNvSpPr>
          <p:nvPr>
            <p:ph type="title"/>
          </p:nvPr>
        </p:nvSpPr>
        <p:spPr>
          <a:xfrm>
            <a:off x="629838" y="457200"/>
            <a:ext cx="2949180" cy="1600200"/>
          </a:xfrm>
        </p:spPr>
        <p:txBody>
          <a:bodyPr anchor="b"/>
          <a:lstStyle>
            <a:lvl1pPr>
              <a:defRPr sz="2400"/>
            </a:lvl1pPr>
          </a:lstStyle>
          <a:p>
            <a:pPr lvl="0"/>
            <a:r>
              <a:rPr lang="en-US"/>
              <a:t>Click to edit Master title style</a:t>
            </a:r>
            <a:endParaRPr lang="en-CA"/>
          </a:p>
        </p:txBody>
      </p:sp>
      <p:sp>
        <p:nvSpPr>
          <p:cNvPr id="3" name="Content Placeholder 2">
            <a:extLst>
              <a:ext uri="{FF2B5EF4-FFF2-40B4-BE49-F238E27FC236}">
                <a16:creationId xmlns:a16="http://schemas.microsoft.com/office/drawing/2014/main" id="{A67EDE0E-FEFE-4DDE-97AD-34EF3C771538}"/>
              </a:ext>
            </a:extLst>
          </p:cNvPr>
          <p:cNvSpPr txBox="1">
            <a:spLocks noGrp="1"/>
          </p:cNvSpPr>
          <p:nvPr>
            <p:ph idx="1"/>
          </p:nvPr>
        </p:nvSpPr>
        <p:spPr>
          <a:xfrm>
            <a:off x="3887388" y="987424"/>
            <a:ext cx="4629150" cy="4873623"/>
          </a:xfrm>
        </p:spPr>
        <p:txBody>
          <a:bodyPr/>
          <a:lstStyle>
            <a:lvl1pPr>
              <a:defRPr sz="2400"/>
            </a:lvl1pPr>
            <a:lvl2pPr>
              <a:defRPr sz="2100"/>
            </a:lvl2pPr>
            <a:lvl3pPr>
              <a:defRPr sz="18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3BC9E03-975A-45D9-AC17-4FE406274B4E}"/>
              </a:ext>
            </a:extLst>
          </p:cNvPr>
          <p:cNvSpPr txBox="1">
            <a:spLocks noGrp="1"/>
          </p:cNvSpPr>
          <p:nvPr>
            <p:ph type="body" idx="2"/>
          </p:nvPr>
        </p:nvSpPr>
        <p:spPr>
          <a:xfrm>
            <a:off x="629838" y="2057400"/>
            <a:ext cx="2949180" cy="3811584"/>
          </a:xfrm>
        </p:spPr>
        <p:txBody>
          <a:bodyPr/>
          <a:lstStyle>
            <a:lvl1pPr marL="0" indent="0">
              <a:buNone/>
              <a:defRPr sz="1200"/>
            </a:lvl1pPr>
          </a:lstStyle>
          <a:p>
            <a:pPr lvl="0"/>
            <a:r>
              <a:rPr lang="en-US"/>
              <a:t>Click to edit Master text styles</a:t>
            </a:r>
          </a:p>
        </p:txBody>
      </p:sp>
      <p:sp>
        <p:nvSpPr>
          <p:cNvPr id="5" name="Date Placeholder 4">
            <a:extLst>
              <a:ext uri="{FF2B5EF4-FFF2-40B4-BE49-F238E27FC236}">
                <a16:creationId xmlns:a16="http://schemas.microsoft.com/office/drawing/2014/main" id="{148E00A9-6C6C-40CF-8BDF-9C1FBE122709}"/>
              </a:ext>
            </a:extLst>
          </p:cNvPr>
          <p:cNvSpPr txBox="1">
            <a:spLocks noGrp="1"/>
          </p:cNvSpPr>
          <p:nvPr>
            <p:ph type="dt" sz="half" idx="7"/>
          </p:nvPr>
        </p:nvSpPr>
        <p:spPr/>
        <p:txBody>
          <a:bodyPr/>
          <a:lstStyle>
            <a:lvl1pPr>
              <a:defRPr/>
            </a:lvl1pPr>
          </a:lstStyle>
          <a:p>
            <a:pPr lvl="0"/>
            <a:fld id="{FFDDCF04-90BA-48F0-91E0-EA60F1AFA73E}" type="datetime1">
              <a:rPr lang="en-CA"/>
              <a:pPr lvl="0"/>
              <a:t>2024-09-09</a:t>
            </a:fld>
            <a:endParaRPr lang="en-CA"/>
          </a:p>
        </p:txBody>
      </p:sp>
      <p:sp>
        <p:nvSpPr>
          <p:cNvPr id="6" name="Footer Placeholder 5">
            <a:extLst>
              <a:ext uri="{FF2B5EF4-FFF2-40B4-BE49-F238E27FC236}">
                <a16:creationId xmlns:a16="http://schemas.microsoft.com/office/drawing/2014/main" id="{D3EC3D46-1B3E-4216-93CE-1D94CB793842}"/>
              </a:ext>
            </a:extLst>
          </p:cNvPr>
          <p:cNvSpPr txBox="1">
            <a:spLocks noGrp="1"/>
          </p:cNvSpPr>
          <p:nvPr>
            <p:ph type="ftr" sz="quarter" idx="9"/>
          </p:nvPr>
        </p:nvSpPr>
        <p:spPr/>
        <p:txBody>
          <a:bodyPr/>
          <a:lstStyle>
            <a:lvl1pPr>
              <a:defRPr/>
            </a:lvl1pPr>
          </a:lstStyle>
          <a:p>
            <a:pPr lvl="0"/>
            <a:endParaRPr lang="en-CA"/>
          </a:p>
        </p:txBody>
      </p:sp>
      <p:sp>
        <p:nvSpPr>
          <p:cNvPr id="7" name="Slide Number Placeholder 6">
            <a:extLst>
              <a:ext uri="{FF2B5EF4-FFF2-40B4-BE49-F238E27FC236}">
                <a16:creationId xmlns:a16="http://schemas.microsoft.com/office/drawing/2014/main" id="{79B785DB-A944-4703-8A44-5724D35DCCFE}"/>
              </a:ext>
            </a:extLst>
          </p:cNvPr>
          <p:cNvSpPr txBox="1">
            <a:spLocks noGrp="1"/>
          </p:cNvSpPr>
          <p:nvPr>
            <p:ph type="sldNum" sz="quarter" idx="8"/>
          </p:nvPr>
        </p:nvSpPr>
        <p:spPr/>
        <p:txBody>
          <a:bodyPr/>
          <a:lstStyle>
            <a:lvl1pPr>
              <a:defRPr/>
            </a:lvl1pPr>
          </a:lstStyle>
          <a:p>
            <a:pPr lvl="0"/>
            <a:fld id="{C05600C9-0AA8-4F84-896A-3FB4F4A7CB51}" type="slidenum">
              <a:t>‹#›</a:t>
            </a:fld>
            <a:endParaRPr lang="en-CA"/>
          </a:p>
        </p:txBody>
      </p:sp>
    </p:spTree>
    <p:extLst>
      <p:ext uri="{BB962C8B-B14F-4D97-AF65-F5344CB8AC3E}">
        <p14:creationId xmlns:p14="http://schemas.microsoft.com/office/powerpoint/2010/main" val="3150540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D81E-B550-420D-9363-41677B53BFED}"/>
              </a:ext>
            </a:extLst>
          </p:cNvPr>
          <p:cNvSpPr txBox="1">
            <a:spLocks noGrp="1"/>
          </p:cNvSpPr>
          <p:nvPr>
            <p:ph type="title"/>
          </p:nvPr>
        </p:nvSpPr>
        <p:spPr>
          <a:xfrm>
            <a:off x="629838" y="457200"/>
            <a:ext cx="2949180" cy="1600200"/>
          </a:xfrm>
        </p:spPr>
        <p:txBody>
          <a:bodyPr anchor="b"/>
          <a:lstStyle>
            <a:lvl1pPr>
              <a:defRPr sz="2400"/>
            </a:lvl1pPr>
          </a:lstStyle>
          <a:p>
            <a:pPr lvl="0"/>
            <a:r>
              <a:rPr lang="en-US"/>
              <a:t>Click to edit Master title style</a:t>
            </a:r>
            <a:endParaRPr lang="en-CA"/>
          </a:p>
        </p:txBody>
      </p:sp>
      <p:sp>
        <p:nvSpPr>
          <p:cNvPr id="3" name="Picture Placeholder 2">
            <a:extLst>
              <a:ext uri="{FF2B5EF4-FFF2-40B4-BE49-F238E27FC236}">
                <a16:creationId xmlns:a16="http://schemas.microsoft.com/office/drawing/2014/main" id="{298FD17D-24D8-4A53-9B17-77F863B04DD5}"/>
              </a:ext>
            </a:extLst>
          </p:cNvPr>
          <p:cNvSpPr txBox="1">
            <a:spLocks noGrp="1"/>
          </p:cNvSpPr>
          <p:nvPr>
            <p:ph type="pic" idx="1"/>
          </p:nvPr>
        </p:nvSpPr>
        <p:spPr>
          <a:xfrm>
            <a:off x="3887388" y="987424"/>
            <a:ext cx="4629150" cy="4873623"/>
          </a:xfrm>
        </p:spPr>
        <p:txBody>
          <a:bodyPr/>
          <a:lstStyle>
            <a:lvl1pPr marL="0" indent="0">
              <a:buNone/>
              <a:defRPr lang="en-CA" sz="2400"/>
            </a:lvl1pPr>
          </a:lstStyle>
          <a:p>
            <a:pPr lvl="0"/>
            <a:endParaRPr lang="en-CA"/>
          </a:p>
        </p:txBody>
      </p:sp>
      <p:sp>
        <p:nvSpPr>
          <p:cNvPr id="4" name="Text Placeholder 3">
            <a:extLst>
              <a:ext uri="{FF2B5EF4-FFF2-40B4-BE49-F238E27FC236}">
                <a16:creationId xmlns:a16="http://schemas.microsoft.com/office/drawing/2014/main" id="{BBCB1B0C-F10D-4282-AABE-DFD82032E8F5}"/>
              </a:ext>
            </a:extLst>
          </p:cNvPr>
          <p:cNvSpPr txBox="1">
            <a:spLocks noGrp="1"/>
          </p:cNvSpPr>
          <p:nvPr>
            <p:ph type="body" idx="2"/>
          </p:nvPr>
        </p:nvSpPr>
        <p:spPr>
          <a:xfrm>
            <a:off x="629838" y="2057400"/>
            <a:ext cx="2949180" cy="3811584"/>
          </a:xfrm>
        </p:spPr>
        <p:txBody>
          <a:bodyPr/>
          <a:lstStyle>
            <a:lvl1pPr marL="0" indent="0">
              <a:buNone/>
              <a:defRPr sz="1200"/>
            </a:lvl1pPr>
          </a:lstStyle>
          <a:p>
            <a:pPr lvl="0"/>
            <a:r>
              <a:rPr lang="en-US"/>
              <a:t>Click to edit Master text styles</a:t>
            </a:r>
          </a:p>
        </p:txBody>
      </p:sp>
      <p:sp>
        <p:nvSpPr>
          <p:cNvPr id="5" name="Date Placeholder 4">
            <a:extLst>
              <a:ext uri="{FF2B5EF4-FFF2-40B4-BE49-F238E27FC236}">
                <a16:creationId xmlns:a16="http://schemas.microsoft.com/office/drawing/2014/main" id="{FCC5388D-0086-4980-81C3-56D5C8468C7F}"/>
              </a:ext>
            </a:extLst>
          </p:cNvPr>
          <p:cNvSpPr txBox="1">
            <a:spLocks noGrp="1"/>
          </p:cNvSpPr>
          <p:nvPr>
            <p:ph type="dt" sz="half" idx="7"/>
          </p:nvPr>
        </p:nvSpPr>
        <p:spPr/>
        <p:txBody>
          <a:bodyPr/>
          <a:lstStyle>
            <a:lvl1pPr>
              <a:defRPr/>
            </a:lvl1pPr>
          </a:lstStyle>
          <a:p>
            <a:pPr lvl="0"/>
            <a:fld id="{CFAAEF1F-4DB0-4E92-A8CA-DFE1BCBEE399}" type="datetime1">
              <a:rPr lang="en-CA"/>
              <a:pPr lvl="0"/>
              <a:t>2024-09-09</a:t>
            </a:fld>
            <a:endParaRPr lang="en-CA"/>
          </a:p>
        </p:txBody>
      </p:sp>
      <p:sp>
        <p:nvSpPr>
          <p:cNvPr id="6" name="Footer Placeholder 5">
            <a:extLst>
              <a:ext uri="{FF2B5EF4-FFF2-40B4-BE49-F238E27FC236}">
                <a16:creationId xmlns:a16="http://schemas.microsoft.com/office/drawing/2014/main" id="{5492A1D9-F602-44D9-A9CD-5548FE141964}"/>
              </a:ext>
            </a:extLst>
          </p:cNvPr>
          <p:cNvSpPr txBox="1">
            <a:spLocks noGrp="1"/>
          </p:cNvSpPr>
          <p:nvPr>
            <p:ph type="ftr" sz="quarter" idx="9"/>
          </p:nvPr>
        </p:nvSpPr>
        <p:spPr/>
        <p:txBody>
          <a:bodyPr/>
          <a:lstStyle>
            <a:lvl1pPr>
              <a:defRPr/>
            </a:lvl1pPr>
          </a:lstStyle>
          <a:p>
            <a:pPr lvl="0"/>
            <a:endParaRPr lang="en-CA"/>
          </a:p>
        </p:txBody>
      </p:sp>
      <p:sp>
        <p:nvSpPr>
          <p:cNvPr id="7" name="Slide Number Placeholder 6">
            <a:extLst>
              <a:ext uri="{FF2B5EF4-FFF2-40B4-BE49-F238E27FC236}">
                <a16:creationId xmlns:a16="http://schemas.microsoft.com/office/drawing/2014/main" id="{2F195C11-1FE2-4B4A-9BCE-C6782D8829CC}"/>
              </a:ext>
            </a:extLst>
          </p:cNvPr>
          <p:cNvSpPr txBox="1">
            <a:spLocks noGrp="1"/>
          </p:cNvSpPr>
          <p:nvPr>
            <p:ph type="sldNum" sz="quarter" idx="8"/>
          </p:nvPr>
        </p:nvSpPr>
        <p:spPr/>
        <p:txBody>
          <a:bodyPr/>
          <a:lstStyle>
            <a:lvl1pPr>
              <a:defRPr/>
            </a:lvl1pPr>
          </a:lstStyle>
          <a:p>
            <a:pPr lvl="0"/>
            <a:fld id="{B655BCB7-2FDE-45E2-9D27-511E57B4B1BF}" type="slidenum">
              <a:t>‹#›</a:t>
            </a:fld>
            <a:endParaRPr lang="en-CA"/>
          </a:p>
        </p:txBody>
      </p:sp>
    </p:spTree>
    <p:extLst>
      <p:ext uri="{BB962C8B-B14F-4D97-AF65-F5344CB8AC3E}">
        <p14:creationId xmlns:p14="http://schemas.microsoft.com/office/powerpoint/2010/main" val="9510287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41510-3121-4EAF-96B5-6C8BC578420E}"/>
              </a:ext>
            </a:extLst>
          </p:cNvPr>
          <p:cNvSpPr txBox="1">
            <a:spLocks noGrp="1"/>
          </p:cNvSpPr>
          <p:nvPr>
            <p:ph type="title"/>
          </p:nvPr>
        </p:nvSpPr>
        <p:spPr/>
        <p:txBody>
          <a:bodyPr/>
          <a:lstStyle>
            <a:lvl1pPr>
              <a:defRPr/>
            </a:lvl1pPr>
          </a:lstStyle>
          <a:p>
            <a:pPr lvl="0"/>
            <a:r>
              <a:rPr lang="en-US"/>
              <a:t>Click to edit Master title style</a:t>
            </a:r>
            <a:endParaRPr lang="en-CA"/>
          </a:p>
        </p:txBody>
      </p:sp>
      <p:sp>
        <p:nvSpPr>
          <p:cNvPr id="3" name="Vertical Text Placeholder 2">
            <a:extLst>
              <a:ext uri="{FF2B5EF4-FFF2-40B4-BE49-F238E27FC236}">
                <a16:creationId xmlns:a16="http://schemas.microsoft.com/office/drawing/2014/main" id="{61EE4D98-0CC1-4A1F-8288-510754E8083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2F4F0BD-F7CD-43F1-809A-6FB7B4251321}"/>
              </a:ext>
            </a:extLst>
          </p:cNvPr>
          <p:cNvSpPr txBox="1">
            <a:spLocks noGrp="1"/>
          </p:cNvSpPr>
          <p:nvPr>
            <p:ph type="dt" sz="half" idx="7"/>
          </p:nvPr>
        </p:nvSpPr>
        <p:spPr/>
        <p:txBody>
          <a:bodyPr/>
          <a:lstStyle>
            <a:lvl1pPr>
              <a:defRPr/>
            </a:lvl1pPr>
          </a:lstStyle>
          <a:p>
            <a:pPr lvl="0"/>
            <a:fld id="{D44EDF9B-7429-4212-BC35-40D502C0AC26}" type="datetime1">
              <a:rPr lang="en-CA"/>
              <a:pPr lvl="0"/>
              <a:t>2024-09-09</a:t>
            </a:fld>
            <a:endParaRPr lang="en-CA"/>
          </a:p>
        </p:txBody>
      </p:sp>
      <p:sp>
        <p:nvSpPr>
          <p:cNvPr id="5" name="Footer Placeholder 4">
            <a:extLst>
              <a:ext uri="{FF2B5EF4-FFF2-40B4-BE49-F238E27FC236}">
                <a16:creationId xmlns:a16="http://schemas.microsoft.com/office/drawing/2014/main" id="{54609731-6B88-4695-9AD8-AB5A98E6D40D}"/>
              </a:ext>
            </a:extLst>
          </p:cNvPr>
          <p:cNvSpPr txBox="1">
            <a:spLocks noGrp="1"/>
          </p:cNvSpPr>
          <p:nvPr>
            <p:ph type="ftr" sz="quarter" idx="9"/>
          </p:nvPr>
        </p:nvSpPr>
        <p:spPr/>
        <p:txBody>
          <a:bodyPr/>
          <a:lstStyle>
            <a:lvl1pPr>
              <a:defRPr/>
            </a:lvl1pPr>
          </a:lstStyle>
          <a:p>
            <a:pPr lvl="0"/>
            <a:endParaRPr lang="en-CA"/>
          </a:p>
        </p:txBody>
      </p:sp>
      <p:sp>
        <p:nvSpPr>
          <p:cNvPr id="6" name="Slide Number Placeholder 5">
            <a:extLst>
              <a:ext uri="{FF2B5EF4-FFF2-40B4-BE49-F238E27FC236}">
                <a16:creationId xmlns:a16="http://schemas.microsoft.com/office/drawing/2014/main" id="{CACB29EA-D7C9-46E6-95BD-C5E7AF239F26}"/>
              </a:ext>
            </a:extLst>
          </p:cNvPr>
          <p:cNvSpPr txBox="1">
            <a:spLocks noGrp="1"/>
          </p:cNvSpPr>
          <p:nvPr>
            <p:ph type="sldNum" sz="quarter" idx="8"/>
          </p:nvPr>
        </p:nvSpPr>
        <p:spPr/>
        <p:txBody>
          <a:bodyPr/>
          <a:lstStyle>
            <a:lvl1pPr>
              <a:defRPr/>
            </a:lvl1pPr>
          </a:lstStyle>
          <a:p>
            <a:pPr lvl="0"/>
            <a:fld id="{114C519B-FCB4-4201-8130-CD011BE27380}" type="slidenum">
              <a:t>‹#›</a:t>
            </a:fld>
            <a:endParaRPr lang="en-CA"/>
          </a:p>
        </p:txBody>
      </p:sp>
    </p:spTree>
    <p:extLst>
      <p:ext uri="{BB962C8B-B14F-4D97-AF65-F5344CB8AC3E}">
        <p14:creationId xmlns:p14="http://schemas.microsoft.com/office/powerpoint/2010/main" val="2916417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E6B06B-D3F2-475D-A7D3-02345E130680}"/>
              </a:ext>
            </a:extLst>
          </p:cNvPr>
          <p:cNvSpPr txBox="1">
            <a:spLocks noGrp="1"/>
          </p:cNvSpPr>
          <p:nvPr>
            <p:ph type="title" orient="vert"/>
          </p:nvPr>
        </p:nvSpPr>
        <p:spPr>
          <a:xfrm>
            <a:off x="6543678" y="365129"/>
            <a:ext cx="1971674" cy="5811834"/>
          </a:xfrm>
        </p:spPr>
        <p:txBody>
          <a:bodyPr vert="eaVert"/>
          <a:lstStyle>
            <a:lvl1pPr>
              <a:defRPr/>
            </a:lvl1pPr>
          </a:lstStyle>
          <a:p>
            <a:pPr lvl="0"/>
            <a:r>
              <a:rPr lang="en-US"/>
              <a:t>Click to edit Master title style</a:t>
            </a:r>
            <a:endParaRPr lang="en-CA"/>
          </a:p>
        </p:txBody>
      </p:sp>
      <p:sp>
        <p:nvSpPr>
          <p:cNvPr id="3" name="Vertical Text Placeholder 2">
            <a:extLst>
              <a:ext uri="{FF2B5EF4-FFF2-40B4-BE49-F238E27FC236}">
                <a16:creationId xmlns:a16="http://schemas.microsoft.com/office/drawing/2014/main" id="{F5297849-FC6E-45F7-B62C-D6BF124CFFEA}"/>
              </a:ext>
            </a:extLst>
          </p:cNvPr>
          <p:cNvSpPr txBox="1">
            <a:spLocks noGrp="1"/>
          </p:cNvSpPr>
          <p:nvPr>
            <p:ph type="body" orient="vert" idx="1"/>
          </p:nvPr>
        </p:nvSpPr>
        <p:spPr>
          <a:xfrm>
            <a:off x="628652" y="365129"/>
            <a:ext cx="5800722"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9BB1B8C-B26F-4590-89D5-6C4B40AD1330}"/>
              </a:ext>
            </a:extLst>
          </p:cNvPr>
          <p:cNvSpPr txBox="1">
            <a:spLocks noGrp="1"/>
          </p:cNvSpPr>
          <p:nvPr>
            <p:ph type="dt" sz="half" idx="7"/>
          </p:nvPr>
        </p:nvSpPr>
        <p:spPr/>
        <p:txBody>
          <a:bodyPr/>
          <a:lstStyle>
            <a:lvl1pPr>
              <a:defRPr/>
            </a:lvl1pPr>
          </a:lstStyle>
          <a:p>
            <a:pPr lvl="0"/>
            <a:fld id="{99030A8F-32C1-4DDE-A4BB-6CD66F67EED4}" type="datetime1">
              <a:rPr lang="en-CA"/>
              <a:pPr lvl="0"/>
              <a:t>2024-09-09</a:t>
            </a:fld>
            <a:endParaRPr lang="en-CA"/>
          </a:p>
        </p:txBody>
      </p:sp>
      <p:sp>
        <p:nvSpPr>
          <p:cNvPr id="5" name="Footer Placeholder 4">
            <a:extLst>
              <a:ext uri="{FF2B5EF4-FFF2-40B4-BE49-F238E27FC236}">
                <a16:creationId xmlns:a16="http://schemas.microsoft.com/office/drawing/2014/main" id="{23A78BCB-8FE0-4EE8-A9C8-C8BDE2FC080E}"/>
              </a:ext>
            </a:extLst>
          </p:cNvPr>
          <p:cNvSpPr txBox="1">
            <a:spLocks noGrp="1"/>
          </p:cNvSpPr>
          <p:nvPr>
            <p:ph type="ftr" sz="quarter" idx="9"/>
          </p:nvPr>
        </p:nvSpPr>
        <p:spPr/>
        <p:txBody>
          <a:bodyPr/>
          <a:lstStyle>
            <a:lvl1pPr>
              <a:defRPr/>
            </a:lvl1pPr>
          </a:lstStyle>
          <a:p>
            <a:pPr lvl="0"/>
            <a:endParaRPr lang="en-CA"/>
          </a:p>
        </p:txBody>
      </p:sp>
      <p:sp>
        <p:nvSpPr>
          <p:cNvPr id="6" name="Slide Number Placeholder 5">
            <a:extLst>
              <a:ext uri="{FF2B5EF4-FFF2-40B4-BE49-F238E27FC236}">
                <a16:creationId xmlns:a16="http://schemas.microsoft.com/office/drawing/2014/main" id="{1724907C-B404-4A3F-9623-18614FA58B80}"/>
              </a:ext>
            </a:extLst>
          </p:cNvPr>
          <p:cNvSpPr txBox="1">
            <a:spLocks noGrp="1"/>
          </p:cNvSpPr>
          <p:nvPr>
            <p:ph type="sldNum" sz="quarter" idx="8"/>
          </p:nvPr>
        </p:nvSpPr>
        <p:spPr/>
        <p:txBody>
          <a:bodyPr/>
          <a:lstStyle>
            <a:lvl1pPr>
              <a:defRPr/>
            </a:lvl1pPr>
          </a:lstStyle>
          <a:p>
            <a:pPr lvl="0"/>
            <a:fld id="{E22E4108-A4AF-4144-8E03-B88E2E3298BD}" type="slidenum">
              <a:t>‹#›</a:t>
            </a:fld>
            <a:endParaRPr lang="en-CA"/>
          </a:p>
        </p:txBody>
      </p:sp>
    </p:spTree>
    <p:extLst>
      <p:ext uri="{BB962C8B-B14F-4D97-AF65-F5344CB8AC3E}">
        <p14:creationId xmlns:p14="http://schemas.microsoft.com/office/powerpoint/2010/main" val="21110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 TEXT">
    <p:spTree>
      <p:nvGrpSpPr>
        <p:cNvPr id="1" name=""/>
        <p:cNvGrpSpPr/>
        <p:nvPr/>
      </p:nvGrpSpPr>
      <p:grpSpPr>
        <a:xfrm>
          <a:off x="0" y="0"/>
          <a:ext cx="0" cy="0"/>
          <a:chOff x="0" y="0"/>
          <a:chExt cx="0" cy="0"/>
        </a:xfrm>
      </p:grpSpPr>
      <p:sp>
        <p:nvSpPr>
          <p:cNvPr id="2" name="Google Shape;38;p5">
            <a:extLst>
              <a:ext uri="{FF2B5EF4-FFF2-40B4-BE49-F238E27FC236}">
                <a16:creationId xmlns:a16="http://schemas.microsoft.com/office/drawing/2014/main" id="{6D00ABCC-BA89-41E3-AC99-386DD3A0FE1D}"/>
              </a:ext>
            </a:extLst>
          </p:cNvPr>
          <p:cNvSpPr txBox="1">
            <a:spLocks noGrp="1"/>
          </p:cNvSpPr>
          <p:nvPr>
            <p:ph type="subTitle" idx="4294967295"/>
          </p:nvPr>
        </p:nvSpPr>
        <p:spPr>
          <a:xfrm>
            <a:off x="1166422" y="2476204"/>
            <a:ext cx="2793297" cy="1905600"/>
          </a:xfrm>
        </p:spPr>
        <p:txBody>
          <a:bodyPr lIns="91421" tIns="91421" rIns="91421" bIns="91421">
            <a:noAutofit/>
          </a:bodyPr>
          <a:lstStyle>
            <a:lvl1pPr>
              <a:spcBef>
                <a:spcPts val="0"/>
              </a:spcBef>
              <a:buNone/>
              <a:defRPr lang="en-CA" sz="1100"/>
            </a:lvl1pPr>
          </a:lstStyle>
          <a:p>
            <a:pPr lvl="0"/>
            <a:endParaRPr lang="en-CA"/>
          </a:p>
        </p:txBody>
      </p:sp>
      <p:sp>
        <p:nvSpPr>
          <p:cNvPr id="3" name="Google Shape;40;p5">
            <a:extLst>
              <a:ext uri="{FF2B5EF4-FFF2-40B4-BE49-F238E27FC236}">
                <a16:creationId xmlns:a16="http://schemas.microsoft.com/office/drawing/2014/main" id="{6D3F8D1F-7BB9-4B70-AA4C-73A2745AEA64}"/>
              </a:ext>
            </a:extLst>
          </p:cNvPr>
          <p:cNvSpPr txBox="1">
            <a:spLocks noGrp="1"/>
          </p:cNvSpPr>
          <p:nvPr>
            <p:ph type="title"/>
          </p:nvPr>
        </p:nvSpPr>
        <p:spPr>
          <a:xfrm rot="5400013">
            <a:off x="-2337119" y="3343721"/>
            <a:ext cx="5736396" cy="373754"/>
          </a:xfrm>
        </p:spPr>
        <p:txBody>
          <a:bodyPr lIns="91421" tIns="91421" rIns="91421" bIns="91421">
            <a:noAutofit/>
          </a:bodyPr>
          <a:lstStyle>
            <a:lvl1pPr algn="r">
              <a:defRPr lang="en-CA" sz="1200"/>
            </a:lvl1pPr>
          </a:lstStyle>
          <a:p>
            <a:pPr lvl="0"/>
            <a:endParaRPr lang="en-CA"/>
          </a:p>
        </p:txBody>
      </p:sp>
    </p:spTree>
    <p:extLst>
      <p:ext uri="{BB962C8B-B14F-4D97-AF65-F5344CB8AC3E}">
        <p14:creationId xmlns:p14="http://schemas.microsoft.com/office/powerpoint/2010/main" val="42840876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 LIST 2">
    <p:spTree>
      <p:nvGrpSpPr>
        <p:cNvPr id="1" name=""/>
        <p:cNvGrpSpPr/>
        <p:nvPr/>
      </p:nvGrpSpPr>
      <p:grpSpPr>
        <a:xfrm>
          <a:off x="0" y="0"/>
          <a:ext cx="0" cy="0"/>
          <a:chOff x="0" y="0"/>
          <a:chExt cx="0" cy="0"/>
        </a:xfrm>
      </p:grpSpPr>
      <p:sp>
        <p:nvSpPr>
          <p:cNvPr id="2" name="Google Shape;116;p17">
            <a:extLst>
              <a:ext uri="{FF2B5EF4-FFF2-40B4-BE49-F238E27FC236}">
                <a16:creationId xmlns:a16="http://schemas.microsoft.com/office/drawing/2014/main" id="{95437693-EA6D-4C84-8062-D351605ACA33}"/>
              </a:ext>
            </a:extLst>
          </p:cNvPr>
          <p:cNvSpPr/>
          <p:nvPr/>
        </p:nvSpPr>
        <p:spPr>
          <a:xfrm>
            <a:off x="1133552" y="1273796"/>
            <a:ext cx="6876900" cy="5605473"/>
          </a:xfrm>
          <a:prstGeom prst="rect">
            <a:avLst/>
          </a:prstGeom>
          <a:solidFill>
            <a:srgbClr val="F9F9F9"/>
          </a:solidFill>
          <a:ln cap="flat">
            <a:noFill/>
            <a:prstDash val="solid"/>
          </a:ln>
        </p:spPr>
        <p:txBody>
          <a:bodyPr vert="horz" wrap="square" lIns="91424" tIns="91424" rIns="91424" bIns="91424" anchor="ctr" anchorCtr="0" compatLnSpc="1">
            <a:noAutofit/>
          </a:bodyPr>
          <a:lstStyle/>
          <a:p>
            <a:pPr marL="0" marR="0" lvl="0" indent="0" algn="l"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3" name="Google Shape;117;p17">
            <a:extLst>
              <a:ext uri="{FF2B5EF4-FFF2-40B4-BE49-F238E27FC236}">
                <a16:creationId xmlns:a16="http://schemas.microsoft.com/office/drawing/2014/main" id="{3541B395-426B-498C-AAF9-75E9DB7B0E30}"/>
              </a:ext>
            </a:extLst>
          </p:cNvPr>
          <p:cNvSpPr txBox="1">
            <a:spLocks noGrp="1"/>
          </p:cNvSpPr>
          <p:nvPr>
            <p:ph type="title"/>
          </p:nvPr>
        </p:nvSpPr>
        <p:spPr>
          <a:xfrm>
            <a:off x="1444000" y="1273795"/>
            <a:ext cx="7333499" cy="862800"/>
          </a:xfrm>
        </p:spPr>
        <p:txBody>
          <a:bodyPr lIns="91421" tIns="91421" rIns="91421" bIns="91421" anchor="b">
            <a:noAutofit/>
          </a:bodyPr>
          <a:lstStyle>
            <a:lvl1pPr>
              <a:defRPr lang="en-CA" sz="3600"/>
            </a:lvl1pPr>
          </a:lstStyle>
          <a:p>
            <a:pPr lvl="0"/>
            <a:endParaRPr lang="en-CA"/>
          </a:p>
        </p:txBody>
      </p:sp>
      <p:sp>
        <p:nvSpPr>
          <p:cNvPr id="4" name="Google Shape;118;p17">
            <a:extLst>
              <a:ext uri="{FF2B5EF4-FFF2-40B4-BE49-F238E27FC236}">
                <a16:creationId xmlns:a16="http://schemas.microsoft.com/office/drawing/2014/main" id="{058436D3-5676-4D54-8B8E-717B3B39C221}"/>
              </a:ext>
            </a:extLst>
          </p:cNvPr>
          <p:cNvSpPr txBox="1">
            <a:spLocks noGrp="1"/>
          </p:cNvSpPr>
          <p:nvPr>
            <p:ph type="body" idx="4294967295"/>
          </p:nvPr>
        </p:nvSpPr>
        <p:spPr>
          <a:xfrm>
            <a:off x="1444000" y="2637322"/>
            <a:ext cx="6172200" cy="3967279"/>
          </a:xfrm>
        </p:spPr>
        <p:txBody>
          <a:bodyPr lIns="91421" tIns="91421" rIns="91421" bIns="91421">
            <a:noAutofit/>
          </a:bodyPr>
          <a:lstStyle>
            <a:lvl1pPr marL="457188" indent="-279395">
              <a:lnSpc>
                <a:spcPct val="115000"/>
              </a:lnSpc>
              <a:spcBef>
                <a:spcPts val="0"/>
              </a:spcBef>
              <a:buSzPts val="800"/>
              <a:buChar char="●"/>
              <a:defRPr lang="en-CA" sz="1125"/>
            </a:lvl1pPr>
          </a:lstStyle>
          <a:p>
            <a:pPr lvl="0"/>
            <a:endParaRPr lang="en-CA"/>
          </a:p>
        </p:txBody>
      </p:sp>
    </p:spTree>
    <p:extLst>
      <p:ext uri="{BB962C8B-B14F-4D97-AF65-F5344CB8AC3E}">
        <p14:creationId xmlns:p14="http://schemas.microsoft.com/office/powerpoint/2010/main" val="123349157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00286C-EBED-4925-97A4-FECF36A1AC96}"/>
              </a:ext>
            </a:extLst>
          </p:cNvPr>
          <p:cNvSpPr>
            <a:spLocks noGrp="1"/>
          </p:cNvSpPr>
          <p:nvPr>
            <p:ph type="dt" sz="half" idx="10"/>
          </p:nvPr>
        </p:nvSpPr>
        <p:spPr/>
        <p:txBody>
          <a:bodyPr/>
          <a:lstStyle/>
          <a:p>
            <a:fld id="{8818C68F-D26B-8F47-958C-23B49CF8A634}" type="datetimeFigureOut">
              <a:rPr lang="en-US" smtClean="0"/>
              <a:pPr/>
              <a:t>9/9/2024</a:t>
            </a:fld>
            <a:endParaRPr lang="en-US" dirty="0"/>
          </a:p>
        </p:txBody>
      </p:sp>
      <p:sp>
        <p:nvSpPr>
          <p:cNvPr id="3" name="Footer Placeholder 2">
            <a:extLst>
              <a:ext uri="{FF2B5EF4-FFF2-40B4-BE49-F238E27FC236}">
                <a16:creationId xmlns:a16="http://schemas.microsoft.com/office/drawing/2014/main" id="{5161C95E-6A39-4DA4-A372-E9F7BEE1403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3801AAF-0F3F-4AFB-91C5-907CA9FB556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91016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 SIX COLUMNS">
    <p:spTree>
      <p:nvGrpSpPr>
        <p:cNvPr id="1" name=""/>
        <p:cNvGrpSpPr/>
        <p:nvPr/>
      </p:nvGrpSpPr>
      <p:grpSpPr>
        <a:xfrm>
          <a:off x="0" y="0"/>
          <a:ext cx="0" cy="0"/>
          <a:chOff x="0" y="0"/>
          <a:chExt cx="0" cy="0"/>
        </a:xfrm>
      </p:grpSpPr>
      <p:sp>
        <p:nvSpPr>
          <p:cNvPr id="2" name="Google Shape;87;p14">
            <a:extLst>
              <a:ext uri="{FF2B5EF4-FFF2-40B4-BE49-F238E27FC236}">
                <a16:creationId xmlns:a16="http://schemas.microsoft.com/office/drawing/2014/main" id="{B580F41A-BBC7-4ECD-B9A8-44779D476180}"/>
              </a:ext>
            </a:extLst>
          </p:cNvPr>
          <p:cNvSpPr txBox="1">
            <a:spLocks noGrp="1"/>
          </p:cNvSpPr>
          <p:nvPr>
            <p:ph type="title"/>
          </p:nvPr>
        </p:nvSpPr>
        <p:spPr>
          <a:xfrm rot="5400013">
            <a:off x="-2420796" y="3427400"/>
            <a:ext cx="5736396" cy="206398"/>
          </a:xfrm>
        </p:spPr>
        <p:txBody>
          <a:bodyPr lIns="91421" tIns="91421" rIns="91421" bIns="91421">
            <a:noAutofit/>
          </a:bodyPr>
          <a:lstStyle>
            <a:lvl1pPr algn="r">
              <a:defRPr lang="en-CA" sz="900"/>
            </a:lvl1pPr>
          </a:lstStyle>
          <a:p>
            <a:pPr lvl="0"/>
            <a:endParaRPr lang="en-CA"/>
          </a:p>
        </p:txBody>
      </p:sp>
      <p:sp>
        <p:nvSpPr>
          <p:cNvPr id="3" name="Google Shape;88;p14">
            <a:extLst>
              <a:ext uri="{FF2B5EF4-FFF2-40B4-BE49-F238E27FC236}">
                <a16:creationId xmlns:a16="http://schemas.microsoft.com/office/drawing/2014/main" id="{49F1E320-5434-475A-9918-29FCC0C87891}"/>
              </a:ext>
            </a:extLst>
          </p:cNvPr>
          <p:cNvSpPr txBox="1">
            <a:spLocks noGrp="1"/>
          </p:cNvSpPr>
          <p:nvPr>
            <p:ph type="subTitle" idx="4294967295"/>
          </p:nvPr>
        </p:nvSpPr>
        <p:spPr>
          <a:xfrm>
            <a:off x="6755397" y="1633895"/>
            <a:ext cx="1515597" cy="626400"/>
          </a:xfrm>
        </p:spPr>
        <p:txBody>
          <a:bodyPr lIns="91421" tIns="91421" rIns="91421" bIns="91421" anchorCtr="1">
            <a:noAutofit/>
          </a:bodyPr>
          <a:lstStyle>
            <a:lvl1pPr algn="ctr">
              <a:spcBef>
                <a:spcPts val="0"/>
              </a:spcBef>
              <a:buNone/>
              <a:defRPr lang="en-CA" sz="900"/>
            </a:lvl1pPr>
          </a:lstStyle>
          <a:p>
            <a:pPr lvl="0"/>
            <a:endParaRPr lang="en-CA"/>
          </a:p>
        </p:txBody>
      </p:sp>
      <p:sp>
        <p:nvSpPr>
          <p:cNvPr id="4" name="Google Shape;89;p14">
            <a:extLst>
              <a:ext uri="{FF2B5EF4-FFF2-40B4-BE49-F238E27FC236}">
                <a16:creationId xmlns:a16="http://schemas.microsoft.com/office/drawing/2014/main" id="{7DA9D85E-3772-4B05-B707-062814444581}"/>
              </a:ext>
            </a:extLst>
          </p:cNvPr>
          <p:cNvSpPr txBox="1">
            <a:spLocks noGrp="1"/>
          </p:cNvSpPr>
          <p:nvPr>
            <p:ph type="subTitle" idx="4294967295"/>
          </p:nvPr>
        </p:nvSpPr>
        <p:spPr>
          <a:xfrm>
            <a:off x="6755397" y="4864434"/>
            <a:ext cx="1515597" cy="626400"/>
          </a:xfrm>
        </p:spPr>
        <p:txBody>
          <a:bodyPr lIns="91421" tIns="91421" rIns="91421" bIns="91421" anchorCtr="1">
            <a:noAutofit/>
          </a:bodyPr>
          <a:lstStyle>
            <a:lvl1pPr algn="ctr">
              <a:spcBef>
                <a:spcPts val="0"/>
              </a:spcBef>
              <a:buNone/>
              <a:defRPr lang="en-CA" sz="900"/>
            </a:lvl1pPr>
          </a:lstStyle>
          <a:p>
            <a:pPr lvl="0"/>
            <a:endParaRPr lang="en-CA"/>
          </a:p>
        </p:txBody>
      </p:sp>
      <p:sp>
        <p:nvSpPr>
          <p:cNvPr id="5" name="Google Shape;90;p14">
            <a:extLst>
              <a:ext uri="{FF2B5EF4-FFF2-40B4-BE49-F238E27FC236}">
                <a16:creationId xmlns:a16="http://schemas.microsoft.com/office/drawing/2014/main" id="{43B0786F-8244-440F-9B37-A684E844A391}"/>
              </a:ext>
            </a:extLst>
          </p:cNvPr>
          <p:cNvSpPr txBox="1">
            <a:spLocks noGrp="1"/>
          </p:cNvSpPr>
          <p:nvPr>
            <p:ph type="subTitle" idx="4294967295"/>
          </p:nvPr>
        </p:nvSpPr>
        <p:spPr>
          <a:xfrm>
            <a:off x="6755397" y="3248716"/>
            <a:ext cx="1515597" cy="626400"/>
          </a:xfrm>
        </p:spPr>
        <p:txBody>
          <a:bodyPr lIns="91421" tIns="91421" rIns="91421" bIns="91421" anchorCtr="1">
            <a:noAutofit/>
          </a:bodyPr>
          <a:lstStyle>
            <a:lvl1pPr algn="ctr">
              <a:spcBef>
                <a:spcPts val="0"/>
              </a:spcBef>
              <a:buNone/>
              <a:defRPr lang="en-CA" sz="900"/>
            </a:lvl1pPr>
          </a:lstStyle>
          <a:p>
            <a:pPr lvl="0"/>
            <a:endParaRPr lang="en-CA"/>
          </a:p>
        </p:txBody>
      </p:sp>
      <p:sp>
        <p:nvSpPr>
          <p:cNvPr id="6" name="Google Shape;91;p14">
            <a:extLst>
              <a:ext uri="{FF2B5EF4-FFF2-40B4-BE49-F238E27FC236}">
                <a16:creationId xmlns:a16="http://schemas.microsoft.com/office/drawing/2014/main" id="{25DCEAD8-FF87-4F40-994D-35962926F835}"/>
              </a:ext>
            </a:extLst>
          </p:cNvPr>
          <p:cNvSpPr txBox="1">
            <a:spLocks noGrp="1"/>
          </p:cNvSpPr>
          <p:nvPr>
            <p:ph type="title" idx="4294967295"/>
          </p:nvPr>
        </p:nvSpPr>
        <p:spPr>
          <a:xfrm>
            <a:off x="6772186" y="1367166"/>
            <a:ext cx="1482000" cy="426403"/>
          </a:xfrm>
        </p:spPr>
        <p:txBody>
          <a:bodyPr lIns="91421" tIns="91421" rIns="91421" bIns="91421" anchorCtr="1">
            <a:noAutofit/>
          </a:bodyPr>
          <a:lstStyle>
            <a:lvl1pPr algn="ctr">
              <a:defRPr lang="en-CA" sz="900"/>
            </a:lvl1pPr>
          </a:lstStyle>
          <a:p>
            <a:pPr lvl="0"/>
            <a:endParaRPr lang="en-CA"/>
          </a:p>
        </p:txBody>
      </p:sp>
      <p:sp>
        <p:nvSpPr>
          <p:cNvPr id="7" name="Google Shape;92;p14">
            <a:extLst>
              <a:ext uri="{FF2B5EF4-FFF2-40B4-BE49-F238E27FC236}">
                <a16:creationId xmlns:a16="http://schemas.microsoft.com/office/drawing/2014/main" id="{EF361409-3270-4E14-81C5-C14620371E6C}"/>
              </a:ext>
            </a:extLst>
          </p:cNvPr>
          <p:cNvSpPr txBox="1">
            <a:spLocks noGrp="1"/>
          </p:cNvSpPr>
          <p:nvPr>
            <p:ph type="title" idx="4294967295"/>
          </p:nvPr>
        </p:nvSpPr>
        <p:spPr>
          <a:xfrm>
            <a:off x="6772186" y="2981073"/>
            <a:ext cx="1482000" cy="426403"/>
          </a:xfrm>
        </p:spPr>
        <p:txBody>
          <a:bodyPr lIns="91421" tIns="91421" rIns="91421" bIns="91421" anchorCtr="1">
            <a:noAutofit/>
          </a:bodyPr>
          <a:lstStyle>
            <a:lvl1pPr algn="ctr">
              <a:defRPr lang="en-CA" sz="900"/>
            </a:lvl1pPr>
          </a:lstStyle>
          <a:p>
            <a:pPr lvl="0"/>
            <a:endParaRPr lang="en-CA"/>
          </a:p>
        </p:txBody>
      </p:sp>
      <p:sp>
        <p:nvSpPr>
          <p:cNvPr id="8" name="Google Shape;93;p14">
            <a:extLst>
              <a:ext uri="{FF2B5EF4-FFF2-40B4-BE49-F238E27FC236}">
                <a16:creationId xmlns:a16="http://schemas.microsoft.com/office/drawing/2014/main" id="{BCAB3987-175E-494B-A540-C7F172519496}"/>
              </a:ext>
            </a:extLst>
          </p:cNvPr>
          <p:cNvSpPr txBox="1">
            <a:spLocks noGrp="1"/>
          </p:cNvSpPr>
          <p:nvPr>
            <p:ph type="title" idx="4294967295"/>
          </p:nvPr>
        </p:nvSpPr>
        <p:spPr>
          <a:xfrm>
            <a:off x="6772186" y="4595894"/>
            <a:ext cx="1482000" cy="426403"/>
          </a:xfrm>
        </p:spPr>
        <p:txBody>
          <a:bodyPr lIns="91421" tIns="91421" rIns="91421" bIns="91421" anchorCtr="1">
            <a:noAutofit/>
          </a:bodyPr>
          <a:lstStyle>
            <a:lvl1pPr algn="ctr">
              <a:defRPr lang="en-CA" sz="900"/>
            </a:lvl1pPr>
          </a:lstStyle>
          <a:p>
            <a:pPr lvl="0"/>
            <a:endParaRPr lang="en-CA"/>
          </a:p>
        </p:txBody>
      </p:sp>
      <p:sp>
        <p:nvSpPr>
          <p:cNvPr id="9" name="Google Shape;94;p14">
            <a:extLst>
              <a:ext uri="{FF2B5EF4-FFF2-40B4-BE49-F238E27FC236}">
                <a16:creationId xmlns:a16="http://schemas.microsoft.com/office/drawing/2014/main" id="{3C2E4E21-C39F-4AE4-91FE-B25442700AF5}"/>
              </a:ext>
            </a:extLst>
          </p:cNvPr>
          <p:cNvSpPr txBox="1">
            <a:spLocks noGrp="1"/>
          </p:cNvSpPr>
          <p:nvPr>
            <p:ph type="subTitle" idx="4294967295"/>
          </p:nvPr>
        </p:nvSpPr>
        <p:spPr>
          <a:xfrm>
            <a:off x="4955172" y="1633895"/>
            <a:ext cx="1515597" cy="626400"/>
          </a:xfrm>
        </p:spPr>
        <p:txBody>
          <a:bodyPr lIns="91421" tIns="91421" rIns="91421" bIns="91421" anchorCtr="1">
            <a:noAutofit/>
          </a:bodyPr>
          <a:lstStyle>
            <a:lvl1pPr algn="ctr">
              <a:spcBef>
                <a:spcPts val="0"/>
              </a:spcBef>
              <a:buNone/>
              <a:defRPr lang="en-CA" sz="900"/>
            </a:lvl1pPr>
          </a:lstStyle>
          <a:p>
            <a:pPr lvl="0"/>
            <a:endParaRPr lang="en-CA"/>
          </a:p>
        </p:txBody>
      </p:sp>
      <p:sp>
        <p:nvSpPr>
          <p:cNvPr id="10" name="Google Shape;95;p14">
            <a:extLst>
              <a:ext uri="{FF2B5EF4-FFF2-40B4-BE49-F238E27FC236}">
                <a16:creationId xmlns:a16="http://schemas.microsoft.com/office/drawing/2014/main" id="{702B2DC7-2900-433C-9378-FBF566F2A2F0}"/>
              </a:ext>
            </a:extLst>
          </p:cNvPr>
          <p:cNvSpPr txBox="1">
            <a:spLocks noGrp="1"/>
          </p:cNvSpPr>
          <p:nvPr>
            <p:ph type="subTitle" idx="4294967295"/>
          </p:nvPr>
        </p:nvSpPr>
        <p:spPr>
          <a:xfrm>
            <a:off x="4955172" y="4864434"/>
            <a:ext cx="1515597" cy="626400"/>
          </a:xfrm>
        </p:spPr>
        <p:txBody>
          <a:bodyPr lIns="91421" tIns="91421" rIns="91421" bIns="91421" anchorCtr="1">
            <a:noAutofit/>
          </a:bodyPr>
          <a:lstStyle>
            <a:lvl1pPr algn="ctr">
              <a:spcBef>
                <a:spcPts val="0"/>
              </a:spcBef>
              <a:buNone/>
              <a:defRPr lang="en-CA" sz="900"/>
            </a:lvl1pPr>
          </a:lstStyle>
          <a:p>
            <a:pPr lvl="0"/>
            <a:endParaRPr lang="en-CA"/>
          </a:p>
        </p:txBody>
      </p:sp>
      <p:sp>
        <p:nvSpPr>
          <p:cNvPr id="11" name="Google Shape;96;p14">
            <a:extLst>
              <a:ext uri="{FF2B5EF4-FFF2-40B4-BE49-F238E27FC236}">
                <a16:creationId xmlns:a16="http://schemas.microsoft.com/office/drawing/2014/main" id="{87639DE2-2F0C-484D-B83D-72F2E4DF410D}"/>
              </a:ext>
            </a:extLst>
          </p:cNvPr>
          <p:cNvSpPr txBox="1">
            <a:spLocks noGrp="1"/>
          </p:cNvSpPr>
          <p:nvPr>
            <p:ph type="subTitle" idx="4294967295"/>
          </p:nvPr>
        </p:nvSpPr>
        <p:spPr>
          <a:xfrm>
            <a:off x="4955172" y="3248716"/>
            <a:ext cx="1515597" cy="626400"/>
          </a:xfrm>
        </p:spPr>
        <p:txBody>
          <a:bodyPr lIns="91421" tIns="91421" rIns="91421" bIns="91421" anchorCtr="1">
            <a:noAutofit/>
          </a:bodyPr>
          <a:lstStyle>
            <a:lvl1pPr algn="ctr">
              <a:spcBef>
                <a:spcPts val="0"/>
              </a:spcBef>
              <a:buNone/>
              <a:defRPr lang="en-CA" sz="900"/>
            </a:lvl1pPr>
          </a:lstStyle>
          <a:p>
            <a:pPr lvl="0"/>
            <a:endParaRPr lang="en-CA"/>
          </a:p>
        </p:txBody>
      </p:sp>
      <p:sp>
        <p:nvSpPr>
          <p:cNvPr id="12" name="Google Shape;97;p14">
            <a:extLst>
              <a:ext uri="{FF2B5EF4-FFF2-40B4-BE49-F238E27FC236}">
                <a16:creationId xmlns:a16="http://schemas.microsoft.com/office/drawing/2014/main" id="{482EAA24-8D31-4599-B485-F895CF3567BB}"/>
              </a:ext>
            </a:extLst>
          </p:cNvPr>
          <p:cNvSpPr txBox="1">
            <a:spLocks noGrp="1"/>
          </p:cNvSpPr>
          <p:nvPr>
            <p:ph type="title" idx="4294967295"/>
          </p:nvPr>
        </p:nvSpPr>
        <p:spPr>
          <a:xfrm>
            <a:off x="4971961" y="1367166"/>
            <a:ext cx="1482000" cy="426403"/>
          </a:xfrm>
        </p:spPr>
        <p:txBody>
          <a:bodyPr lIns="91421" tIns="91421" rIns="91421" bIns="91421" anchorCtr="1">
            <a:noAutofit/>
          </a:bodyPr>
          <a:lstStyle>
            <a:lvl1pPr algn="ctr">
              <a:defRPr lang="en-CA" sz="900"/>
            </a:lvl1pPr>
          </a:lstStyle>
          <a:p>
            <a:pPr lvl="0"/>
            <a:endParaRPr lang="en-CA"/>
          </a:p>
        </p:txBody>
      </p:sp>
      <p:sp>
        <p:nvSpPr>
          <p:cNvPr id="13" name="Google Shape;98;p14">
            <a:extLst>
              <a:ext uri="{FF2B5EF4-FFF2-40B4-BE49-F238E27FC236}">
                <a16:creationId xmlns:a16="http://schemas.microsoft.com/office/drawing/2014/main" id="{5EA86C0B-47BE-4A21-AF38-AEF2B42723E0}"/>
              </a:ext>
            </a:extLst>
          </p:cNvPr>
          <p:cNvSpPr txBox="1">
            <a:spLocks noGrp="1"/>
          </p:cNvSpPr>
          <p:nvPr>
            <p:ph type="title" idx="4294967295"/>
          </p:nvPr>
        </p:nvSpPr>
        <p:spPr>
          <a:xfrm>
            <a:off x="4971961" y="2981073"/>
            <a:ext cx="1482000" cy="426403"/>
          </a:xfrm>
        </p:spPr>
        <p:txBody>
          <a:bodyPr lIns="91421" tIns="91421" rIns="91421" bIns="91421" anchorCtr="1">
            <a:noAutofit/>
          </a:bodyPr>
          <a:lstStyle>
            <a:lvl1pPr algn="ctr">
              <a:defRPr lang="en-CA" sz="900"/>
            </a:lvl1pPr>
          </a:lstStyle>
          <a:p>
            <a:pPr lvl="0"/>
            <a:endParaRPr lang="en-CA"/>
          </a:p>
        </p:txBody>
      </p:sp>
      <p:sp>
        <p:nvSpPr>
          <p:cNvPr id="14" name="Google Shape;99;p14">
            <a:extLst>
              <a:ext uri="{FF2B5EF4-FFF2-40B4-BE49-F238E27FC236}">
                <a16:creationId xmlns:a16="http://schemas.microsoft.com/office/drawing/2014/main" id="{CA5E2930-CDE0-4C4A-94C4-D22AF0B56155}"/>
              </a:ext>
            </a:extLst>
          </p:cNvPr>
          <p:cNvSpPr txBox="1">
            <a:spLocks noGrp="1"/>
          </p:cNvSpPr>
          <p:nvPr>
            <p:ph type="title" idx="4294967295"/>
          </p:nvPr>
        </p:nvSpPr>
        <p:spPr>
          <a:xfrm>
            <a:off x="4971961" y="4595894"/>
            <a:ext cx="1482000" cy="426403"/>
          </a:xfrm>
        </p:spPr>
        <p:txBody>
          <a:bodyPr lIns="91421" tIns="91421" rIns="91421" bIns="91421" anchorCtr="1">
            <a:noAutofit/>
          </a:bodyPr>
          <a:lstStyle>
            <a:lvl1pPr algn="ctr">
              <a:defRPr lang="en-CA" sz="900"/>
            </a:lvl1pPr>
          </a:lstStyle>
          <a:p>
            <a:pPr lvl="0"/>
            <a:endParaRPr lang="en-CA"/>
          </a:p>
        </p:txBody>
      </p:sp>
    </p:spTree>
    <p:extLst>
      <p:ext uri="{BB962C8B-B14F-4D97-AF65-F5344CB8AC3E}">
        <p14:creationId xmlns:p14="http://schemas.microsoft.com/office/powerpoint/2010/main" val="1972518427"/>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15AC4630-2FBD-B4EB-8A42-AF8A36DB2336}"/>
              </a:ext>
            </a:extLst>
          </p:cNvPr>
          <p:cNvPicPr/>
          <p:nvPr userDrawn="1"/>
        </p:nvPicPr>
        <p:blipFill>
          <a:blip r:embed="rId2" cstate="print"/>
          <a:stretch>
            <a:fillRect/>
          </a:stretch>
        </p:blipFill>
        <p:spPr>
          <a:xfrm>
            <a:off x="0" y="0"/>
            <a:ext cx="9144000" cy="5257800"/>
          </a:xfrm>
          <a:prstGeom prst="rect">
            <a:avLst/>
          </a:prstGeom>
        </p:spPr>
      </p:pic>
    </p:spTree>
    <p:extLst>
      <p:ext uri="{BB962C8B-B14F-4D97-AF65-F5344CB8AC3E}">
        <p14:creationId xmlns:p14="http://schemas.microsoft.com/office/powerpoint/2010/main" val="36001181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A1CE7-C887-BDF2-C7B4-B965C15A8A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A5046-1004-1DA0-B213-C4332A9768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22465-5455-447C-A537-D14ABFEB9565}"/>
              </a:ext>
            </a:extLst>
          </p:cNvPr>
          <p:cNvSpPr>
            <a:spLocks noGrp="1"/>
          </p:cNvSpPr>
          <p:nvPr>
            <p:ph type="dt" sz="half" idx="10"/>
          </p:nvPr>
        </p:nvSpPr>
        <p:spPr/>
        <p:txBody>
          <a:bodyPr/>
          <a:lstStyle/>
          <a:p>
            <a:fld id="{CA3BC5A1-4A45-B944-AB50-B84F2F1DB9B3}" type="datetimeFigureOut">
              <a:rPr lang="en-US" smtClean="0"/>
              <a:t>9/9/2024</a:t>
            </a:fld>
            <a:endParaRPr lang="en-US"/>
          </a:p>
        </p:txBody>
      </p:sp>
      <p:sp>
        <p:nvSpPr>
          <p:cNvPr id="5" name="Footer Placeholder 4">
            <a:extLst>
              <a:ext uri="{FF2B5EF4-FFF2-40B4-BE49-F238E27FC236}">
                <a16:creationId xmlns:a16="http://schemas.microsoft.com/office/drawing/2014/main" id="{BE8ADE78-7E4F-462E-BDF6-487ADE9B2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41C17-DCFE-598E-1511-6A58B0F7836A}"/>
              </a:ext>
            </a:extLst>
          </p:cNvPr>
          <p:cNvSpPr>
            <a:spLocks noGrp="1"/>
          </p:cNvSpPr>
          <p:nvPr>
            <p:ph type="sldNum" sz="quarter" idx="12"/>
          </p:nvPr>
        </p:nvSpPr>
        <p:spPr/>
        <p:txBody>
          <a:bodyPr/>
          <a:lstStyle/>
          <a:p>
            <a:fld id="{DBD1958B-8706-F74A-B000-2E5C123E4E3D}" type="slidenum">
              <a:rPr lang="en-US" smtClean="0"/>
              <a:t>‹#›</a:t>
            </a:fld>
            <a:endParaRPr lang="en-US"/>
          </a:p>
        </p:txBody>
      </p:sp>
    </p:spTree>
    <p:extLst>
      <p:ext uri="{BB962C8B-B14F-4D97-AF65-F5344CB8AC3E}">
        <p14:creationId xmlns:p14="http://schemas.microsoft.com/office/powerpoint/2010/main" val="1547786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C5317-50E2-33B8-99D3-4A9FD67C376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9B2C12-D8BE-5466-FD06-59E963B247B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34525A-DDF1-AB81-2C2F-D4C891633825}"/>
              </a:ext>
            </a:extLst>
          </p:cNvPr>
          <p:cNvSpPr>
            <a:spLocks noGrp="1"/>
          </p:cNvSpPr>
          <p:nvPr>
            <p:ph type="dt" sz="half" idx="10"/>
          </p:nvPr>
        </p:nvSpPr>
        <p:spPr/>
        <p:txBody>
          <a:bodyPr/>
          <a:lstStyle/>
          <a:p>
            <a:fld id="{CA3BC5A1-4A45-B944-AB50-B84F2F1DB9B3}" type="datetimeFigureOut">
              <a:rPr lang="en-US" smtClean="0"/>
              <a:t>9/9/2024</a:t>
            </a:fld>
            <a:endParaRPr lang="en-US"/>
          </a:p>
        </p:txBody>
      </p:sp>
      <p:sp>
        <p:nvSpPr>
          <p:cNvPr id="5" name="Footer Placeholder 4">
            <a:extLst>
              <a:ext uri="{FF2B5EF4-FFF2-40B4-BE49-F238E27FC236}">
                <a16:creationId xmlns:a16="http://schemas.microsoft.com/office/drawing/2014/main" id="{FB7F21FA-62A0-62CD-398A-AE0EC3348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38CCAB-FBCB-C0A7-7943-01E29D559CAA}"/>
              </a:ext>
            </a:extLst>
          </p:cNvPr>
          <p:cNvSpPr>
            <a:spLocks noGrp="1"/>
          </p:cNvSpPr>
          <p:nvPr>
            <p:ph type="sldNum" sz="quarter" idx="12"/>
          </p:nvPr>
        </p:nvSpPr>
        <p:spPr/>
        <p:txBody>
          <a:bodyPr/>
          <a:lstStyle/>
          <a:p>
            <a:fld id="{DBD1958B-8706-F74A-B000-2E5C123E4E3D}" type="slidenum">
              <a:rPr lang="en-US" smtClean="0"/>
              <a:t>‹#›</a:t>
            </a:fld>
            <a:endParaRPr lang="en-US"/>
          </a:p>
        </p:txBody>
      </p:sp>
    </p:spTree>
    <p:extLst>
      <p:ext uri="{BB962C8B-B14F-4D97-AF65-F5344CB8AC3E}">
        <p14:creationId xmlns:p14="http://schemas.microsoft.com/office/powerpoint/2010/main" val="1355714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5C42-3D3B-ED36-CC06-0B93C72773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1B4587-6126-E291-7BCD-80396081983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05C0AE-9592-5AD3-E13E-128F23FBDB1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B6E550-380D-C718-50B8-AA32DAE09DAD}"/>
              </a:ext>
            </a:extLst>
          </p:cNvPr>
          <p:cNvSpPr>
            <a:spLocks noGrp="1"/>
          </p:cNvSpPr>
          <p:nvPr>
            <p:ph type="dt" sz="half" idx="10"/>
          </p:nvPr>
        </p:nvSpPr>
        <p:spPr/>
        <p:txBody>
          <a:bodyPr/>
          <a:lstStyle/>
          <a:p>
            <a:fld id="{CA3BC5A1-4A45-B944-AB50-B84F2F1DB9B3}" type="datetimeFigureOut">
              <a:rPr lang="en-US" smtClean="0"/>
              <a:t>9/9/2024</a:t>
            </a:fld>
            <a:endParaRPr lang="en-US"/>
          </a:p>
        </p:txBody>
      </p:sp>
      <p:sp>
        <p:nvSpPr>
          <p:cNvPr id="6" name="Footer Placeholder 5">
            <a:extLst>
              <a:ext uri="{FF2B5EF4-FFF2-40B4-BE49-F238E27FC236}">
                <a16:creationId xmlns:a16="http://schemas.microsoft.com/office/drawing/2014/main" id="{56DA05B0-5CAF-BD21-E681-0A2427A70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A2E7AB-A065-E995-477D-105203F872F9}"/>
              </a:ext>
            </a:extLst>
          </p:cNvPr>
          <p:cNvSpPr>
            <a:spLocks noGrp="1"/>
          </p:cNvSpPr>
          <p:nvPr>
            <p:ph type="sldNum" sz="quarter" idx="12"/>
          </p:nvPr>
        </p:nvSpPr>
        <p:spPr/>
        <p:txBody>
          <a:bodyPr/>
          <a:lstStyle/>
          <a:p>
            <a:fld id="{DBD1958B-8706-F74A-B000-2E5C123E4E3D}" type="slidenum">
              <a:rPr lang="en-US" smtClean="0"/>
              <a:t>‹#›</a:t>
            </a:fld>
            <a:endParaRPr lang="en-US"/>
          </a:p>
        </p:txBody>
      </p:sp>
    </p:spTree>
    <p:extLst>
      <p:ext uri="{BB962C8B-B14F-4D97-AF65-F5344CB8AC3E}">
        <p14:creationId xmlns:p14="http://schemas.microsoft.com/office/powerpoint/2010/main" val="40928371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F7E06-7E85-FD9A-5064-B129FB3146A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A13BA-7EDF-43CB-6A62-28EE28EE076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1A9F8AF-1715-860D-7EE9-2716507B8AD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3C10D7-D8EE-FC0C-D06B-699783F14CF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03F83-241C-FE32-F102-2C8001BD67D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14803D-DB14-5340-C5D3-B527B8F40D03}"/>
              </a:ext>
            </a:extLst>
          </p:cNvPr>
          <p:cNvSpPr>
            <a:spLocks noGrp="1"/>
          </p:cNvSpPr>
          <p:nvPr>
            <p:ph type="dt" sz="half" idx="10"/>
          </p:nvPr>
        </p:nvSpPr>
        <p:spPr/>
        <p:txBody>
          <a:bodyPr/>
          <a:lstStyle/>
          <a:p>
            <a:fld id="{CA3BC5A1-4A45-B944-AB50-B84F2F1DB9B3}" type="datetimeFigureOut">
              <a:rPr lang="en-US" smtClean="0"/>
              <a:t>9/9/2024</a:t>
            </a:fld>
            <a:endParaRPr lang="en-US"/>
          </a:p>
        </p:txBody>
      </p:sp>
      <p:sp>
        <p:nvSpPr>
          <p:cNvPr id="8" name="Footer Placeholder 7">
            <a:extLst>
              <a:ext uri="{FF2B5EF4-FFF2-40B4-BE49-F238E27FC236}">
                <a16:creationId xmlns:a16="http://schemas.microsoft.com/office/drawing/2014/main" id="{6E2037CB-3958-8A1C-1DEF-A2FFD1B92F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26879F-2A76-303A-8BDF-DAB8BAF81769}"/>
              </a:ext>
            </a:extLst>
          </p:cNvPr>
          <p:cNvSpPr>
            <a:spLocks noGrp="1"/>
          </p:cNvSpPr>
          <p:nvPr>
            <p:ph type="sldNum" sz="quarter" idx="12"/>
          </p:nvPr>
        </p:nvSpPr>
        <p:spPr/>
        <p:txBody>
          <a:bodyPr/>
          <a:lstStyle/>
          <a:p>
            <a:fld id="{DBD1958B-8706-F74A-B000-2E5C123E4E3D}" type="slidenum">
              <a:rPr lang="en-US" smtClean="0"/>
              <a:t>‹#›</a:t>
            </a:fld>
            <a:endParaRPr lang="en-US"/>
          </a:p>
        </p:txBody>
      </p:sp>
    </p:spTree>
    <p:extLst>
      <p:ext uri="{BB962C8B-B14F-4D97-AF65-F5344CB8AC3E}">
        <p14:creationId xmlns:p14="http://schemas.microsoft.com/office/powerpoint/2010/main" val="1782811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8E34-DDEC-2840-6B29-159F739836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C9870B-273B-2242-B4D0-C6DA290C84A7}"/>
              </a:ext>
            </a:extLst>
          </p:cNvPr>
          <p:cNvSpPr>
            <a:spLocks noGrp="1"/>
          </p:cNvSpPr>
          <p:nvPr>
            <p:ph type="dt" sz="half" idx="10"/>
          </p:nvPr>
        </p:nvSpPr>
        <p:spPr/>
        <p:txBody>
          <a:bodyPr/>
          <a:lstStyle/>
          <a:p>
            <a:fld id="{CA3BC5A1-4A45-B944-AB50-B84F2F1DB9B3}" type="datetimeFigureOut">
              <a:rPr lang="en-US" smtClean="0"/>
              <a:t>9/9/2024</a:t>
            </a:fld>
            <a:endParaRPr lang="en-US"/>
          </a:p>
        </p:txBody>
      </p:sp>
      <p:sp>
        <p:nvSpPr>
          <p:cNvPr id="4" name="Footer Placeholder 3">
            <a:extLst>
              <a:ext uri="{FF2B5EF4-FFF2-40B4-BE49-F238E27FC236}">
                <a16:creationId xmlns:a16="http://schemas.microsoft.com/office/drawing/2014/main" id="{5531F643-DFD9-B50C-4665-B59378C2E4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8BA91D-DB90-D5B7-67C7-5D9A68AF6D11}"/>
              </a:ext>
            </a:extLst>
          </p:cNvPr>
          <p:cNvSpPr>
            <a:spLocks noGrp="1"/>
          </p:cNvSpPr>
          <p:nvPr>
            <p:ph type="sldNum" sz="quarter" idx="12"/>
          </p:nvPr>
        </p:nvSpPr>
        <p:spPr/>
        <p:txBody>
          <a:bodyPr/>
          <a:lstStyle/>
          <a:p>
            <a:fld id="{DBD1958B-8706-F74A-B000-2E5C123E4E3D}" type="slidenum">
              <a:rPr lang="en-US" smtClean="0"/>
              <a:t>‹#›</a:t>
            </a:fld>
            <a:endParaRPr lang="en-US"/>
          </a:p>
        </p:txBody>
      </p:sp>
    </p:spTree>
    <p:extLst>
      <p:ext uri="{BB962C8B-B14F-4D97-AF65-F5344CB8AC3E}">
        <p14:creationId xmlns:p14="http://schemas.microsoft.com/office/powerpoint/2010/main" val="6305656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D74719-7AA1-0ECA-5179-0B8E62B346B1}"/>
              </a:ext>
            </a:extLst>
          </p:cNvPr>
          <p:cNvSpPr>
            <a:spLocks noGrp="1"/>
          </p:cNvSpPr>
          <p:nvPr>
            <p:ph type="dt" sz="half" idx="10"/>
          </p:nvPr>
        </p:nvSpPr>
        <p:spPr/>
        <p:txBody>
          <a:bodyPr/>
          <a:lstStyle/>
          <a:p>
            <a:fld id="{CA3BC5A1-4A45-B944-AB50-B84F2F1DB9B3}" type="datetimeFigureOut">
              <a:rPr lang="en-US" smtClean="0"/>
              <a:t>9/9/2024</a:t>
            </a:fld>
            <a:endParaRPr lang="en-US"/>
          </a:p>
        </p:txBody>
      </p:sp>
      <p:sp>
        <p:nvSpPr>
          <p:cNvPr id="3" name="Footer Placeholder 2">
            <a:extLst>
              <a:ext uri="{FF2B5EF4-FFF2-40B4-BE49-F238E27FC236}">
                <a16:creationId xmlns:a16="http://schemas.microsoft.com/office/drawing/2014/main" id="{4B999764-B148-38AE-249C-377CBEE4AD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57A3FE-5EA7-9EB0-AFF5-7564D5457A55}"/>
              </a:ext>
            </a:extLst>
          </p:cNvPr>
          <p:cNvSpPr>
            <a:spLocks noGrp="1"/>
          </p:cNvSpPr>
          <p:nvPr>
            <p:ph type="sldNum" sz="quarter" idx="12"/>
          </p:nvPr>
        </p:nvSpPr>
        <p:spPr/>
        <p:txBody>
          <a:bodyPr/>
          <a:lstStyle/>
          <a:p>
            <a:fld id="{DBD1958B-8706-F74A-B000-2E5C123E4E3D}" type="slidenum">
              <a:rPr lang="en-US" smtClean="0"/>
              <a:t>‹#›</a:t>
            </a:fld>
            <a:endParaRPr lang="en-US"/>
          </a:p>
        </p:txBody>
      </p:sp>
    </p:spTree>
    <p:extLst>
      <p:ext uri="{BB962C8B-B14F-4D97-AF65-F5344CB8AC3E}">
        <p14:creationId xmlns:p14="http://schemas.microsoft.com/office/powerpoint/2010/main" val="7725279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FFC5-8A8C-BEA3-5FC7-219C26BDCC7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FDAD076-72F9-A984-BA61-412810C5C15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6041E0-CA9C-77B5-B088-CB89F503F40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6142853-74AE-7230-58E3-4A84FDBCEF09}"/>
              </a:ext>
            </a:extLst>
          </p:cNvPr>
          <p:cNvSpPr>
            <a:spLocks noGrp="1"/>
          </p:cNvSpPr>
          <p:nvPr>
            <p:ph type="dt" sz="half" idx="10"/>
          </p:nvPr>
        </p:nvSpPr>
        <p:spPr/>
        <p:txBody>
          <a:bodyPr/>
          <a:lstStyle/>
          <a:p>
            <a:fld id="{CA3BC5A1-4A45-B944-AB50-B84F2F1DB9B3}" type="datetimeFigureOut">
              <a:rPr lang="en-US" smtClean="0"/>
              <a:t>9/9/2024</a:t>
            </a:fld>
            <a:endParaRPr lang="en-US"/>
          </a:p>
        </p:txBody>
      </p:sp>
      <p:sp>
        <p:nvSpPr>
          <p:cNvPr id="6" name="Footer Placeholder 5">
            <a:extLst>
              <a:ext uri="{FF2B5EF4-FFF2-40B4-BE49-F238E27FC236}">
                <a16:creationId xmlns:a16="http://schemas.microsoft.com/office/drawing/2014/main" id="{A24AB664-BEED-63C9-F567-72A7A006C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31E4D9-CA7C-396B-3684-119786159998}"/>
              </a:ext>
            </a:extLst>
          </p:cNvPr>
          <p:cNvSpPr>
            <a:spLocks noGrp="1"/>
          </p:cNvSpPr>
          <p:nvPr>
            <p:ph type="sldNum" sz="quarter" idx="12"/>
          </p:nvPr>
        </p:nvSpPr>
        <p:spPr/>
        <p:txBody>
          <a:bodyPr/>
          <a:lstStyle/>
          <a:p>
            <a:fld id="{DBD1958B-8706-F74A-B000-2E5C123E4E3D}" type="slidenum">
              <a:rPr lang="en-US" smtClean="0"/>
              <a:t>‹#›</a:t>
            </a:fld>
            <a:endParaRPr lang="en-US"/>
          </a:p>
        </p:txBody>
      </p:sp>
    </p:spTree>
    <p:extLst>
      <p:ext uri="{BB962C8B-B14F-4D97-AF65-F5344CB8AC3E}">
        <p14:creationId xmlns:p14="http://schemas.microsoft.com/office/powerpoint/2010/main" val="26439966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EF58-F5FF-C99B-045B-7D372E25D45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94FC28-B6E7-2C17-ECA9-B169C19B282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418D6F8-0E10-420D-D68B-D441BFCE2C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28AE487-7381-D008-DB40-8749EB50CBF9}"/>
              </a:ext>
            </a:extLst>
          </p:cNvPr>
          <p:cNvSpPr>
            <a:spLocks noGrp="1"/>
          </p:cNvSpPr>
          <p:nvPr>
            <p:ph type="dt" sz="half" idx="10"/>
          </p:nvPr>
        </p:nvSpPr>
        <p:spPr/>
        <p:txBody>
          <a:bodyPr/>
          <a:lstStyle/>
          <a:p>
            <a:fld id="{CA3BC5A1-4A45-B944-AB50-B84F2F1DB9B3}" type="datetimeFigureOut">
              <a:rPr lang="en-US" smtClean="0"/>
              <a:t>9/9/2024</a:t>
            </a:fld>
            <a:endParaRPr lang="en-US"/>
          </a:p>
        </p:txBody>
      </p:sp>
      <p:sp>
        <p:nvSpPr>
          <p:cNvPr id="6" name="Footer Placeholder 5">
            <a:extLst>
              <a:ext uri="{FF2B5EF4-FFF2-40B4-BE49-F238E27FC236}">
                <a16:creationId xmlns:a16="http://schemas.microsoft.com/office/drawing/2014/main" id="{AB542D39-FF84-4601-4626-193F2E2441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C1B68-885D-4774-86AB-EF4F6AB0CA02}"/>
              </a:ext>
            </a:extLst>
          </p:cNvPr>
          <p:cNvSpPr>
            <a:spLocks noGrp="1"/>
          </p:cNvSpPr>
          <p:nvPr>
            <p:ph type="sldNum" sz="quarter" idx="12"/>
          </p:nvPr>
        </p:nvSpPr>
        <p:spPr/>
        <p:txBody>
          <a:bodyPr/>
          <a:lstStyle/>
          <a:p>
            <a:fld id="{DBD1958B-8706-F74A-B000-2E5C123E4E3D}" type="slidenum">
              <a:rPr lang="en-US" smtClean="0"/>
              <a:t>‹#›</a:t>
            </a:fld>
            <a:endParaRPr lang="en-US"/>
          </a:p>
        </p:txBody>
      </p:sp>
    </p:spTree>
    <p:extLst>
      <p:ext uri="{BB962C8B-B14F-4D97-AF65-F5344CB8AC3E}">
        <p14:creationId xmlns:p14="http://schemas.microsoft.com/office/powerpoint/2010/main" val="700449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A0CC-FC1C-468E-94C1-8C46ED4B88A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44967AC-146D-4717-A6A7-2536DFD4DE3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17D1D31-67CF-437D-A7A8-F0AF5913409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2129853-B69F-488E-AB90-009BA262B832}"/>
              </a:ext>
            </a:extLst>
          </p:cNvPr>
          <p:cNvSpPr>
            <a:spLocks noGrp="1"/>
          </p:cNvSpPr>
          <p:nvPr>
            <p:ph type="dt" sz="half" idx="10"/>
          </p:nvPr>
        </p:nvSpPr>
        <p:spPr/>
        <p:txBody>
          <a:bodyPr/>
          <a:lstStyle/>
          <a:p>
            <a:fld id="{D0DF5E60-9974-AC48-9591-99C2BB44B7CF}" type="datetimeFigureOut">
              <a:rPr lang="en-US" smtClean="0"/>
              <a:pPr/>
              <a:t>9/9/2024</a:t>
            </a:fld>
            <a:endParaRPr lang="en-US" dirty="0"/>
          </a:p>
        </p:txBody>
      </p:sp>
      <p:sp>
        <p:nvSpPr>
          <p:cNvPr id="6" name="Footer Placeholder 5">
            <a:extLst>
              <a:ext uri="{FF2B5EF4-FFF2-40B4-BE49-F238E27FC236}">
                <a16:creationId xmlns:a16="http://schemas.microsoft.com/office/drawing/2014/main" id="{A238B546-194B-4EE0-A400-918D30F644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00A9E2-25ED-4307-AD4A-439528AD836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26855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0991-0562-576D-00B9-845C844C70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4FF3C-462D-5C52-0F04-19A34BF507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41222-56A9-1A5E-944C-F906C602A90E}"/>
              </a:ext>
            </a:extLst>
          </p:cNvPr>
          <p:cNvSpPr>
            <a:spLocks noGrp="1"/>
          </p:cNvSpPr>
          <p:nvPr>
            <p:ph type="dt" sz="half" idx="10"/>
          </p:nvPr>
        </p:nvSpPr>
        <p:spPr/>
        <p:txBody>
          <a:bodyPr/>
          <a:lstStyle/>
          <a:p>
            <a:fld id="{CA3BC5A1-4A45-B944-AB50-B84F2F1DB9B3}" type="datetimeFigureOut">
              <a:rPr lang="en-US" smtClean="0"/>
              <a:t>9/9/2024</a:t>
            </a:fld>
            <a:endParaRPr lang="en-US"/>
          </a:p>
        </p:txBody>
      </p:sp>
      <p:sp>
        <p:nvSpPr>
          <p:cNvPr id="5" name="Footer Placeholder 4">
            <a:extLst>
              <a:ext uri="{FF2B5EF4-FFF2-40B4-BE49-F238E27FC236}">
                <a16:creationId xmlns:a16="http://schemas.microsoft.com/office/drawing/2014/main" id="{2101BA19-3829-790B-BD89-D9CDE1E412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C9ECB-3D34-AD56-D11D-B5CA7EDA56DB}"/>
              </a:ext>
            </a:extLst>
          </p:cNvPr>
          <p:cNvSpPr>
            <a:spLocks noGrp="1"/>
          </p:cNvSpPr>
          <p:nvPr>
            <p:ph type="sldNum" sz="quarter" idx="12"/>
          </p:nvPr>
        </p:nvSpPr>
        <p:spPr/>
        <p:txBody>
          <a:bodyPr/>
          <a:lstStyle/>
          <a:p>
            <a:fld id="{DBD1958B-8706-F74A-B000-2E5C123E4E3D}" type="slidenum">
              <a:rPr lang="en-US" smtClean="0"/>
              <a:t>‹#›</a:t>
            </a:fld>
            <a:endParaRPr lang="en-US"/>
          </a:p>
        </p:txBody>
      </p:sp>
    </p:spTree>
    <p:extLst>
      <p:ext uri="{BB962C8B-B14F-4D97-AF65-F5344CB8AC3E}">
        <p14:creationId xmlns:p14="http://schemas.microsoft.com/office/powerpoint/2010/main" val="19231426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EDFEA-AAB1-355A-6168-CBB0FD389B7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EA00C-F6A9-2259-34BE-BDD94B73ED6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CCA70-09D7-7102-56C2-858CC747BCF6}"/>
              </a:ext>
            </a:extLst>
          </p:cNvPr>
          <p:cNvSpPr>
            <a:spLocks noGrp="1"/>
          </p:cNvSpPr>
          <p:nvPr>
            <p:ph type="dt" sz="half" idx="10"/>
          </p:nvPr>
        </p:nvSpPr>
        <p:spPr/>
        <p:txBody>
          <a:bodyPr/>
          <a:lstStyle/>
          <a:p>
            <a:fld id="{CA3BC5A1-4A45-B944-AB50-B84F2F1DB9B3}" type="datetimeFigureOut">
              <a:rPr lang="en-US" smtClean="0"/>
              <a:t>9/9/2024</a:t>
            </a:fld>
            <a:endParaRPr lang="en-US"/>
          </a:p>
        </p:txBody>
      </p:sp>
      <p:sp>
        <p:nvSpPr>
          <p:cNvPr id="5" name="Footer Placeholder 4">
            <a:extLst>
              <a:ext uri="{FF2B5EF4-FFF2-40B4-BE49-F238E27FC236}">
                <a16:creationId xmlns:a16="http://schemas.microsoft.com/office/drawing/2014/main" id="{EEFFB1A1-973E-F576-6610-928D522D1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AF34F-AB32-A541-9F28-880ED26C38A8}"/>
              </a:ext>
            </a:extLst>
          </p:cNvPr>
          <p:cNvSpPr>
            <a:spLocks noGrp="1"/>
          </p:cNvSpPr>
          <p:nvPr>
            <p:ph type="sldNum" sz="quarter" idx="12"/>
          </p:nvPr>
        </p:nvSpPr>
        <p:spPr/>
        <p:txBody>
          <a:bodyPr/>
          <a:lstStyle/>
          <a:p>
            <a:fld id="{DBD1958B-8706-F74A-B000-2E5C123E4E3D}" type="slidenum">
              <a:rPr lang="en-US" smtClean="0"/>
              <a:t>‹#›</a:t>
            </a:fld>
            <a:endParaRPr lang="en-US"/>
          </a:p>
        </p:txBody>
      </p:sp>
    </p:spTree>
    <p:extLst>
      <p:ext uri="{BB962C8B-B14F-4D97-AF65-F5344CB8AC3E}">
        <p14:creationId xmlns:p14="http://schemas.microsoft.com/office/powerpoint/2010/main" val="7095540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9CBE6E-6E01-493B-A183-C3C24751B632}"/>
              </a:ext>
            </a:extLst>
          </p:cNvPr>
          <p:cNvSpPr>
            <a:spLocks noGrp="1"/>
          </p:cNvSpPr>
          <p:nvPr>
            <p:ph idx="1"/>
          </p:nvPr>
        </p:nvSpPr>
        <p:spPr>
          <a:xfrm>
            <a:off x="628651" y="1649897"/>
            <a:ext cx="3501059" cy="4527067"/>
          </a:xfrm>
        </p:spPr>
        <p:txBody>
          <a:bodyPr/>
          <a:lstStyle>
            <a:lvl1pPr>
              <a:spcBef>
                <a:spcPts val="225"/>
              </a:spcBef>
              <a:spcAft>
                <a:spcPts val="225"/>
              </a:spcAft>
              <a:buClr>
                <a:srgbClr val="E03B59"/>
              </a:buClr>
              <a:defRPr>
                <a:latin typeface="Segoe UI" panose="020B0502040204020203" pitchFamily="34" charset="0"/>
                <a:cs typeface="Segoe UI" panose="020B0502040204020203" pitchFamily="34" charset="0"/>
              </a:defRPr>
            </a:lvl1pPr>
            <a:lvl2pPr marL="514350" indent="-171450">
              <a:spcBef>
                <a:spcPts val="225"/>
              </a:spcBef>
              <a:spcAft>
                <a:spcPts val="225"/>
              </a:spcAft>
              <a:buClr>
                <a:srgbClr val="E03B59"/>
              </a:buClr>
              <a:buFont typeface="Courier New" panose="02070309020205020404" pitchFamily="49" charset="0"/>
              <a:buChar char="o"/>
              <a:defRPr>
                <a:latin typeface="Segoe UI" panose="020B0502040204020203" pitchFamily="34" charset="0"/>
                <a:cs typeface="Segoe UI" panose="020B0502040204020203" pitchFamily="34" charset="0"/>
              </a:defRPr>
            </a:lvl2pPr>
            <a:lvl3pPr marL="857250" indent="-171450">
              <a:spcBef>
                <a:spcPts val="225"/>
              </a:spcBef>
              <a:spcAft>
                <a:spcPts val="225"/>
              </a:spcAft>
              <a:buClr>
                <a:srgbClr val="E03B59"/>
              </a:buClr>
              <a:buFont typeface="Wingdings" panose="05000000000000000000" pitchFamily="2" charset="2"/>
              <a:buChar char="§"/>
              <a:defRPr>
                <a:latin typeface="Segoe UI" panose="020B0502040204020203" pitchFamily="34" charset="0"/>
                <a:cs typeface="Segoe UI" panose="020B0502040204020203" pitchFamily="34" charset="0"/>
              </a:defRPr>
            </a:lvl3pPr>
            <a:lvl4pPr marL="1200150" indent="-171450">
              <a:spcBef>
                <a:spcPts val="225"/>
              </a:spcBef>
              <a:spcAft>
                <a:spcPts val="225"/>
              </a:spcAft>
              <a:buClr>
                <a:srgbClr val="E03B59"/>
              </a:buClr>
              <a:buFont typeface="Wingdings" panose="05000000000000000000" pitchFamily="2" charset="2"/>
              <a:buChar char="§"/>
              <a:defRPr>
                <a:latin typeface="Segoe UI" panose="020B0502040204020203" pitchFamily="34" charset="0"/>
                <a:cs typeface="Segoe UI" panose="020B0502040204020203" pitchFamily="34" charset="0"/>
              </a:defRPr>
            </a:lvl4pPr>
            <a:lvl5pPr marL="1543050" indent="-171450">
              <a:spcBef>
                <a:spcPts val="225"/>
              </a:spcBef>
              <a:spcAft>
                <a:spcPts val="225"/>
              </a:spcAft>
              <a:buClr>
                <a:srgbClr val="E03B59"/>
              </a:buClr>
              <a:buFont typeface="Wingdings" panose="05000000000000000000" pitchFamily="2" charset="2"/>
              <a:buChar cha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7" name="Google Shape;40;p7">
            <a:extLst>
              <a:ext uri="{FF2B5EF4-FFF2-40B4-BE49-F238E27FC236}">
                <a16:creationId xmlns:a16="http://schemas.microsoft.com/office/drawing/2014/main" id="{E6351C50-2941-44B6-BE33-BFBB0D64A270}"/>
              </a:ext>
            </a:extLst>
          </p:cNvPr>
          <p:cNvSpPr/>
          <p:nvPr userDrawn="1"/>
        </p:nvSpPr>
        <p:spPr>
          <a:xfrm>
            <a:off x="5014292" y="0"/>
            <a:ext cx="4129759" cy="6858000"/>
          </a:xfrm>
          <a:prstGeom prst="rect">
            <a:avLst/>
          </a:prstGeom>
          <a:solidFill>
            <a:srgbClr val="D9808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Google Shape;174;p24">
            <a:extLst>
              <a:ext uri="{FF2B5EF4-FFF2-40B4-BE49-F238E27FC236}">
                <a16:creationId xmlns:a16="http://schemas.microsoft.com/office/drawing/2014/main" id="{99229E17-00D0-43FD-813B-CB9E14ADBBC3}"/>
              </a:ext>
            </a:extLst>
          </p:cNvPr>
          <p:cNvSpPr txBox="1">
            <a:spLocks noGrp="1"/>
          </p:cNvSpPr>
          <p:nvPr>
            <p:ph type="title"/>
          </p:nvPr>
        </p:nvSpPr>
        <p:spPr>
          <a:xfrm>
            <a:off x="591876" y="452867"/>
            <a:ext cx="3180025" cy="89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1"/>
            </a:lvl1pPr>
            <a:lvl2pPr lvl="1" rtl="0">
              <a:spcBef>
                <a:spcPts val="0"/>
              </a:spcBef>
              <a:spcAft>
                <a:spcPts val="0"/>
              </a:spcAft>
              <a:buNone/>
              <a:defRPr sz="3000" b="1"/>
            </a:lvl2pPr>
            <a:lvl3pPr lvl="2" rtl="0">
              <a:spcBef>
                <a:spcPts val="0"/>
              </a:spcBef>
              <a:spcAft>
                <a:spcPts val="0"/>
              </a:spcAft>
              <a:buNone/>
              <a:defRPr sz="3000" b="1"/>
            </a:lvl3pPr>
            <a:lvl4pPr lvl="3" rtl="0">
              <a:spcBef>
                <a:spcPts val="0"/>
              </a:spcBef>
              <a:spcAft>
                <a:spcPts val="0"/>
              </a:spcAft>
              <a:buNone/>
              <a:defRPr sz="3000" b="1"/>
            </a:lvl4pPr>
            <a:lvl5pPr lvl="4" rtl="0">
              <a:spcBef>
                <a:spcPts val="0"/>
              </a:spcBef>
              <a:spcAft>
                <a:spcPts val="0"/>
              </a:spcAft>
              <a:buNone/>
              <a:defRPr sz="3000" b="1"/>
            </a:lvl5pPr>
            <a:lvl6pPr lvl="5" rtl="0">
              <a:spcBef>
                <a:spcPts val="0"/>
              </a:spcBef>
              <a:spcAft>
                <a:spcPts val="0"/>
              </a:spcAft>
              <a:buNone/>
              <a:defRPr sz="3000" b="1"/>
            </a:lvl6pPr>
            <a:lvl7pPr lvl="6" rtl="0">
              <a:spcBef>
                <a:spcPts val="0"/>
              </a:spcBef>
              <a:spcAft>
                <a:spcPts val="0"/>
              </a:spcAft>
              <a:buNone/>
              <a:defRPr sz="3000" b="1"/>
            </a:lvl7pPr>
            <a:lvl8pPr lvl="7" rtl="0">
              <a:spcBef>
                <a:spcPts val="0"/>
              </a:spcBef>
              <a:spcAft>
                <a:spcPts val="0"/>
              </a:spcAft>
              <a:buNone/>
              <a:defRPr sz="3000" b="1"/>
            </a:lvl8pPr>
            <a:lvl9pPr lvl="8" rtl="0">
              <a:spcBef>
                <a:spcPts val="0"/>
              </a:spcBef>
              <a:spcAft>
                <a:spcPts val="0"/>
              </a:spcAft>
              <a:buNone/>
              <a:defRPr sz="3000" b="1"/>
            </a:lvl9pPr>
          </a:lstStyle>
          <a:p>
            <a:endParaRPr dirty="0"/>
          </a:p>
        </p:txBody>
      </p:sp>
      <p:pic>
        <p:nvPicPr>
          <p:cNvPr id="20" name="Picture 19" descr="A close up of a logo&#10;&#10;Description automatically generated">
            <a:extLst>
              <a:ext uri="{FF2B5EF4-FFF2-40B4-BE49-F238E27FC236}">
                <a16:creationId xmlns:a16="http://schemas.microsoft.com/office/drawing/2014/main" id="{C6D3F3F8-64DE-410C-8E3E-B62BDCA988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35061" y="5796198"/>
            <a:ext cx="719736" cy="840753"/>
          </a:xfrm>
          <a:prstGeom prst="rect">
            <a:avLst/>
          </a:prstGeom>
        </p:spPr>
      </p:pic>
    </p:spTree>
    <p:extLst>
      <p:ext uri="{BB962C8B-B14F-4D97-AF65-F5344CB8AC3E}">
        <p14:creationId xmlns:p14="http://schemas.microsoft.com/office/powerpoint/2010/main" val="22517088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A1C943D4-C5B4-180A-D2B9-F82112C90307}"/>
              </a:ext>
            </a:extLst>
          </p:cNvPr>
          <p:cNvPicPr>
            <a:picLocks noChangeAspect="1"/>
          </p:cNvPicPr>
          <p:nvPr userDrawn="1"/>
        </p:nvPicPr>
        <p:blipFill>
          <a:blip r:embed="rId2"/>
          <a:srcRect/>
          <a:stretch/>
        </p:blipFill>
        <p:spPr>
          <a:xfrm>
            <a:off x="0" y="-312517"/>
            <a:ext cx="9182305" cy="7483033"/>
          </a:xfrm>
          <a:prstGeom prst="rect">
            <a:avLst/>
          </a:prstGeom>
        </p:spPr>
      </p:pic>
      <p:pic>
        <p:nvPicPr>
          <p:cNvPr id="8" name="Picture 7">
            <a:extLst>
              <a:ext uri="{FF2B5EF4-FFF2-40B4-BE49-F238E27FC236}">
                <a16:creationId xmlns:a16="http://schemas.microsoft.com/office/drawing/2014/main" id="{5EB612AB-7EB3-AD93-7783-5690667937CF}"/>
              </a:ext>
            </a:extLst>
          </p:cNvPr>
          <p:cNvPicPr>
            <a:picLocks noChangeAspect="1"/>
          </p:cNvPicPr>
          <p:nvPr userDrawn="1"/>
        </p:nvPicPr>
        <p:blipFill>
          <a:blip r:embed="rId3"/>
          <a:srcRect/>
          <a:stretch/>
        </p:blipFill>
        <p:spPr>
          <a:xfrm>
            <a:off x="-1548828" y="646835"/>
            <a:ext cx="7419110" cy="5564331"/>
          </a:xfrm>
          <a:prstGeom prst="rect">
            <a:avLst/>
          </a:prstGeom>
        </p:spPr>
      </p:pic>
    </p:spTree>
    <p:extLst>
      <p:ext uri="{BB962C8B-B14F-4D97-AF65-F5344CB8AC3E}">
        <p14:creationId xmlns:p14="http://schemas.microsoft.com/office/powerpoint/2010/main" val="17865981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0D69017-8695-0F80-A7B2-69D56CE675E3}"/>
              </a:ext>
            </a:extLst>
          </p:cNvPr>
          <p:cNvCxnSpPr>
            <a:cxnSpLocks/>
          </p:cNvCxnSpPr>
          <p:nvPr userDrawn="1"/>
        </p:nvCxnSpPr>
        <p:spPr>
          <a:xfrm>
            <a:off x="0" y="6555179"/>
            <a:ext cx="71251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8A59EB-1250-2A12-5560-053F8BB151B2}"/>
              </a:ext>
            </a:extLst>
          </p:cNvPr>
          <p:cNvSpPr txBox="1"/>
          <p:nvPr userDrawn="1"/>
        </p:nvSpPr>
        <p:spPr>
          <a:xfrm>
            <a:off x="7246174" y="6344475"/>
            <a:ext cx="1763486" cy="48474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latin typeface="Tahoma" panose="020B0604030504040204" pitchFamily="34" charset="0"/>
                <a:ea typeface="Tahoma" panose="020B0604030504040204" pitchFamily="34" charset="0"/>
                <a:cs typeface="Tahoma" panose="020B0604030504040204" pitchFamily="34" charset="0"/>
              </a:rPr>
              <a:t>Using Labs Wisely</a:t>
            </a:r>
          </a:p>
          <a:p>
            <a:endParaRPr lang="en-US" sz="135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606793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6B06FA-59E6-6544-B1FA-6A7FD8F86AF3}"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83DB9-E019-EA4F-8BB4-D63C24517E96}" type="slidenum">
              <a:rPr lang="en-US" smtClean="0"/>
              <a:t>‹#›</a:t>
            </a:fld>
            <a:endParaRPr lang="en-US"/>
          </a:p>
        </p:txBody>
      </p:sp>
    </p:spTree>
    <p:extLst>
      <p:ext uri="{BB962C8B-B14F-4D97-AF65-F5344CB8AC3E}">
        <p14:creationId xmlns:p14="http://schemas.microsoft.com/office/powerpoint/2010/main" val="27176305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6B06FA-59E6-6544-B1FA-6A7FD8F86AF3}"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83DB9-E019-EA4F-8BB4-D63C24517E96}" type="slidenum">
              <a:rPr lang="en-US" smtClean="0"/>
              <a:t>‹#›</a:t>
            </a:fld>
            <a:endParaRPr lang="en-US"/>
          </a:p>
        </p:txBody>
      </p:sp>
    </p:spTree>
    <p:extLst>
      <p:ext uri="{BB962C8B-B14F-4D97-AF65-F5344CB8AC3E}">
        <p14:creationId xmlns:p14="http://schemas.microsoft.com/office/powerpoint/2010/main" val="18630755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6B06FA-59E6-6544-B1FA-6A7FD8F86AF3}"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883DB9-E019-EA4F-8BB4-D63C24517E96}" type="slidenum">
              <a:rPr lang="en-US" smtClean="0"/>
              <a:t>‹#›</a:t>
            </a:fld>
            <a:endParaRPr lang="en-US"/>
          </a:p>
        </p:txBody>
      </p:sp>
    </p:spTree>
    <p:extLst>
      <p:ext uri="{BB962C8B-B14F-4D97-AF65-F5344CB8AC3E}">
        <p14:creationId xmlns:p14="http://schemas.microsoft.com/office/powerpoint/2010/main" val="23272100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6B06FA-59E6-6544-B1FA-6A7FD8F86AF3}"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883DB9-E019-EA4F-8BB4-D63C24517E96}" type="slidenum">
              <a:rPr lang="en-US" smtClean="0"/>
              <a:t>‹#›</a:t>
            </a:fld>
            <a:endParaRPr lang="en-US"/>
          </a:p>
        </p:txBody>
      </p:sp>
    </p:spTree>
    <p:extLst>
      <p:ext uri="{BB962C8B-B14F-4D97-AF65-F5344CB8AC3E}">
        <p14:creationId xmlns:p14="http://schemas.microsoft.com/office/powerpoint/2010/main" val="37184202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306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A3EB-9663-43B7-B92A-36FE44A02A1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21E3C89-2284-49B8-B330-B8028677E98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DD065B18-BE00-4D0D-90CA-989EB16FB83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FDCA47F-6D2E-4F77-9F1C-68D8B699D3A9}"/>
              </a:ext>
            </a:extLst>
          </p:cNvPr>
          <p:cNvSpPr>
            <a:spLocks noGrp="1"/>
          </p:cNvSpPr>
          <p:nvPr>
            <p:ph type="dt" sz="half" idx="10"/>
          </p:nvPr>
        </p:nvSpPr>
        <p:spPr/>
        <p:txBody>
          <a:bodyPr/>
          <a:lstStyle/>
          <a:p>
            <a:fld id="{09B482E8-6E0E-1B4F-B1FD-C69DB9E858D9}" type="datetimeFigureOut">
              <a:rPr lang="en-US" smtClean="0"/>
              <a:pPr/>
              <a:t>9/9/2024</a:t>
            </a:fld>
            <a:endParaRPr lang="en-US" dirty="0"/>
          </a:p>
        </p:txBody>
      </p:sp>
      <p:sp>
        <p:nvSpPr>
          <p:cNvPr id="6" name="Footer Placeholder 5">
            <a:extLst>
              <a:ext uri="{FF2B5EF4-FFF2-40B4-BE49-F238E27FC236}">
                <a16:creationId xmlns:a16="http://schemas.microsoft.com/office/drawing/2014/main" id="{B3B237DA-67CF-4566-BE3F-A214C054E13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63717E-6B97-46D5-BF6E-2EFF93FE59F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8267828"/>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A6B06FA-59E6-6544-B1FA-6A7FD8F86AF3}"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83DB9-E019-EA4F-8BB4-D63C24517E96}" type="slidenum">
              <a:rPr lang="en-US" smtClean="0"/>
              <a:t>‹#›</a:t>
            </a:fld>
            <a:endParaRPr lang="en-US"/>
          </a:p>
        </p:txBody>
      </p:sp>
    </p:spTree>
    <p:extLst>
      <p:ext uri="{BB962C8B-B14F-4D97-AF65-F5344CB8AC3E}">
        <p14:creationId xmlns:p14="http://schemas.microsoft.com/office/powerpoint/2010/main" val="11840843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A6B06FA-59E6-6544-B1FA-6A7FD8F86AF3}"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83DB9-E019-EA4F-8BB4-D63C24517E96}" type="slidenum">
              <a:rPr lang="en-US" smtClean="0"/>
              <a:t>‹#›</a:t>
            </a:fld>
            <a:endParaRPr lang="en-US"/>
          </a:p>
        </p:txBody>
      </p:sp>
    </p:spTree>
    <p:extLst>
      <p:ext uri="{BB962C8B-B14F-4D97-AF65-F5344CB8AC3E}">
        <p14:creationId xmlns:p14="http://schemas.microsoft.com/office/powerpoint/2010/main" val="1117163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6B06FA-59E6-6544-B1FA-6A7FD8F86AF3}"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83DB9-E019-EA4F-8BB4-D63C24517E96}" type="slidenum">
              <a:rPr lang="en-US" smtClean="0"/>
              <a:t>‹#›</a:t>
            </a:fld>
            <a:endParaRPr lang="en-US"/>
          </a:p>
        </p:txBody>
      </p:sp>
    </p:spTree>
    <p:extLst>
      <p:ext uri="{BB962C8B-B14F-4D97-AF65-F5344CB8AC3E}">
        <p14:creationId xmlns:p14="http://schemas.microsoft.com/office/powerpoint/2010/main" val="4531053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6B06FA-59E6-6544-B1FA-6A7FD8F86AF3}"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83DB9-E019-EA4F-8BB4-D63C24517E96}" type="slidenum">
              <a:rPr lang="en-US" smtClean="0"/>
              <a:t>‹#›</a:t>
            </a:fld>
            <a:endParaRPr lang="en-US"/>
          </a:p>
        </p:txBody>
      </p:sp>
    </p:spTree>
    <p:extLst>
      <p:ext uri="{BB962C8B-B14F-4D97-AF65-F5344CB8AC3E}">
        <p14:creationId xmlns:p14="http://schemas.microsoft.com/office/powerpoint/2010/main" val="20980698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accent6"/>
        </a:solidFill>
        <a:effectLst/>
      </p:bgPr>
    </p:bg>
    <p:spTree>
      <p:nvGrpSpPr>
        <p:cNvPr id="1" name="Shape 3573"/>
        <p:cNvGrpSpPr/>
        <p:nvPr/>
      </p:nvGrpSpPr>
      <p:grpSpPr>
        <a:xfrm>
          <a:off x="0" y="0"/>
          <a:ext cx="0" cy="0"/>
          <a:chOff x="0" y="0"/>
          <a:chExt cx="0" cy="0"/>
        </a:xfrm>
      </p:grpSpPr>
      <p:sp>
        <p:nvSpPr>
          <p:cNvPr id="3574" name="Google Shape;3574;p16"/>
          <p:cNvSpPr txBox="1">
            <a:spLocks noGrp="1"/>
          </p:cNvSpPr>
          <p:nvPr>
            <p:ph type="title" hasCustomPrompt="1"/>
          </p:nvPr>
        </p:nvSpPr>
        <p:spPr>
          <a:xfrm>
            <a:off x="3978425" y="720000"/>
            <a:ext cx="3585000" cy="11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5300">
                <a:latin typeface="Tahoma" panose="020B0604030504040204" pitchFamily="34" charset="0"/>
                <a:ea typeface="Tahoma" panose="020B0604030504040204" pitchFamily="34" charset="0"/>
                <a:cs typeface="Tahoma" panose="020B0604030504040204" pitchFamily="34" charset="0"/>
              </a:defRPr>
            </a:lvl1pPr>
            <a:lvl2pPr lvl="1" rtl="0">
              <a:spcBef>
                <a:spcPts val="0"/>
              </a:spcBef>
              <a:spcAft>
                <a:spcPts val="0"/>
              </a:spcAft>
              <a:buClr>
                <a:schemeClr val="lt2"/>
              </a:buClr>
              <a:buSzPts val="6200"/>
              <a:buNone/>
              <a:defRPr sz="6200">
                <a:solidFill>
                  <a:schemeClr val="lt2"/>
                </a:solidFill>
              </a:defRPr>
            </a:lvl2pPr>
            <a:lvl3pPr lvl="2" rtl="0">
              <a:spcBef>
                <a:spcPts val="0"/>
              </a:spcBef>
              <a:spcAft>
                <a:spcPts val="0"/>
              </a:spcAft>
              <a:buClr>
                <a:schemeClr val="lt2"/>
              </a:buClr>
              <a:buSzPts val="6200"/>
              <a:buNone/>
              <a:defRPr sz="6200">
                <a:solidFill>
                  <a:schemeClr val="lt2"/>
                </a:solidFill>
              </a:defRPr>
            </a:lvl3pPr>
            <a:lvl4pPr lvl="3" rtl="0">
              <a:spcBef>
                <a:spcPts val="0"/>
              </a:spcBef>
              <a:spcAft>
                <a:spcPts val="0"/>
              </a:spcAft>
              <a:buClr>
                <a:schemeClr val="lt2"/>
              </a:buClr>
              <a:buSzPts val="6200"/>
              <a:buNone/>
              <a:defRPr sz="6200">
                <a:solidFill>
                  <a:schemeClr val="lt2"/>
                </a:solidFill>
              </a:defRPr>
            </a:lvl4pPr>
            <a:lvl5pPr lvl="4" rtl="0">
              <a:spcBef>
                <a:spcPts val="0"/>
              </a:spcBef>
              <a:spcAft>
                <a:spcPts val="0"/>
              </a:spcAft>
              <a:buClr>
                <a:schemeClr val="lt2"/>
              </a:buClr>
              <a:buSzPts val="6200"/>
              <a:buNone/>
              <a:defRPr sz="6200">
                <a:solidFill>
                  <a:schemeClr val="lt2"/>
                </a:solidFill>
              </a:defRPr>
            </a:lvl5pPr>
            <a:lvl6pPr lvl="5" rtl="0">
              <a:spcBef>
                <a:spcPts val="0"/>
              </a:spcBef>
              <a:spcAft>
                <a:spcPts val="0"/>
              </a:spcAft>
              <a:buClr>
                <a:schemeClr val="lt2"/>
              </a:buClr>
              <a:buSzPts val="6200"/>
              <a:buNone/>
              <a:defRPr sz="6200">
                <a:solidFill>
                  <a:schemeClr val="lt2"/>
                </a:solidFill>
              </a:defRPr>
            </a:lvl6pPr>
            <a:lvl7pPr lvl="6" rtl="0">
              <a:spcBef>
                <a:spcPts val="0"/>
              </a:spcBef>
              <a:spcAft>
                <a:spcPts val="0"/>
              </a:spcAft>
              <a:buClr>
                <a:schemeClr val="lt2"/>
              </a:buClr>
              <a:buSzPts val="6200"/>
              <a:buNone/>
              <a:defRPr sz="6200">
                <a:solidFill>
                  <a:schemeClr val="lt2"/>
                </a:solidFill>
              </a:defRPr>
            </a:lvl7pPr>
            <a:lvl8pPr lvl="7" rtl="0">
              <a:spcBef>
                <a:spcPts val="0"/>
              </a:spcBef>
              <a:spcAft>
                <a:spcPts val="0"/>
              </a:spcAft>
              <a:buClr>
                <a:schemeClr val="lt2"/>
              </a:buClr>
              <a:buSzPts val="6200"/>
              <a:buNone/>
              <a:defRPr sz="6200">
                <a:solidFill>
                  <a:schemeClr val="lt2"/>
                </a:solidFill>
              </a:defRPr>
            </a:lvl8pPr>
            <a:lvl9pPr lvl="8" rtl="0">
              <a:spcBef>
                <a:spcPts val="0"/>
              </a:spcBef>
              <a:spcAft>
                <a:spcPts val="0"/>
              </a:spcAft>
              <a:buClr>
                <a:schemeClr val="lt2"/>
              </a:buClr>
              <a:buSzPts val="6200"/>
              <a:buNone/>
              <a:defRPr sz="6200">
                <a:solidFill>
                  <a:schemeClr val="lt2"/>
                </a:solidFill>
              </a:defRPr>
            </a:lvl9pPr>
          </a:lstStyle>
          <a:p>
            <a:r>
              <a:rPr dirty="0"/>
              <a:t>xx%</a:t>
            </a:r>
          </a:p>
        </p:txBody>
      </p:sp>
      <p:sp>
        <p:nvSpPr>
          <p:cNvPr id="3575" name="Google Shape;3575;p16"/>
          <p:cNvSpPr txBox="1">
            <a:spLocks noGrp="1"/>
          </p:cNvSpPr>
          <p:nvPr>
            <p:ph type="subTitle" idx="1"/>
          </p:nvPr>
        </p:nvSpPr>
        <p:spPr>
          <a:xfrm>
            <a:off x="3545825" y="1661367"/>
            <a:ext cx="4017600" cy="59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400"/>
              <a:buNone/>
              <a:defRPr sz="1400">
                <a:solidFill>
                  <a:schemeClr val="accent5"/>
                </a:solidFill>
                <a:latin typeface="Raleway"/>
                <a:ea typeface="Raleway"/>
                <a:cs typeface="Raleway"/>
                <a:sym typeface="Raleway"/>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a:endParaRPr/>
          </a:p>
        </p:txBody>
      </p:sp>
      <p:sp>
        <p:nvSpPr>
          <p:cNvPr id="3576" name="Google Shape;3576;p16"/>
          <p:cNvSpPr txBox="1">
            <a:spLocks noGrp="1"/>
          </p:cNvSpPr>
          <p:nvPr>
            <p:ph type="title" idx="2" hasCustomPrompt="1"/>
          </p:nvPr>
        </p:nvSpPr>
        <p:spPr>
          <a:xfrm>
            <a:off x="3978425" y="2661525"/>
            <a:ext cx="3585000" cy="11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5300">
                <a:latin typeface="Tahoma" panose="020B0604030504040204" pitchFamily="34" charset="0"/>
                <a:ea typeface="Tahoma" panose="020B0604030504040204" pitchFamily="34" charset="0"/>
                <a:cs typeface="Tahoma" panose="020B0604030504040204" pitchFamily="34" charset="0"/>
              </a:defRPr>
            </a:lvl1pPr>
            <a:lvl2pPr lvl="1" rtl="0">
              <a:spcBef>
                <a:spcPts val="0"/>
              </a:spcBef>
              <a:spcAft>
                <a:spcPts val="0"/>
              </a:spcAft>
              <a:buClr>
                <a:schemeClr val="lt2"/>
              </a:buClr>
              <a:buSzPts val="6200"/>
              <a:buNone/>
              <a:defRPr sz="6200">
                <a:solidFill>
                  <a:schemeClr val="lt2"/>
                </a:solidFill>
              </a:defRPr>
            </a:lvl2pPr>
            <a:lvl3pPr lvl="2" rtl="0">
              <a:spcBef>
                <a:spcPts val="0"/>
              </a:spcBef>
              <a:spcAft>
                <a:spcPts val="0"/>
              </a:spcAft>
              <a:buClr>
                <a:schemeClr val="lt2"/>
              </a:buClr>
              <a:buSzPts val="6200"/>
              <a:buNone/>
              <a:defRPr sz="6200">
                <a:solidFill>
                  <a:schemeClr val="lt2"/>
                </a:solidFill>
              </a:defRPr>
            </a:lvl3pPr>
            <a:lvl4pPr lvl="3" rtl="0">
              <a:spcBef>
                <a:spcPts val="0"/>
              </a:spcBef>
              <a:spcAft>
                <a:spcPts val="0"/>
              </a:spcAft>
              <a:buClr>
                <a:schemeClr val="lt2"/>
              </a:buClr>
              <a:buSzPts val="6200"/>
              <a:buNone/>
              <a:defRPr sz="6200">
                <a:solidFill>
                  <a:schemeClr val="lt2"/>
                </a:solidFill>
              </a:defRPr>
            </a:lvl4pPr>
            <a:lvl5pPr lvl="4" rtl="0">
              <a:spcBef>
                <a:spcPts val="0"/>
              </a:spcBef>
              <a:spcAft>
                <a:spcPts val="0"/>
              </a:spcAft>
              <a:buClr>
                <a:schemeClr val="lt2"/>
              </a:buClr>
              <a:buSzPts val="6200"/>
              <a:buNone/>
              <a:defRPr sz="6200">
                <a:solidFill>
                  <a:schemeClr val="lt2"/>
                </a:solidFill>
              </a:defRPr>
            </a:lvl5pPr>
            <a:lvl6pPr lvl="5" rtl="0">
              <a:spcBef>
                <a:spcPts val="0"/>
              </a:spcBef>
              <a:spcAft>
                <a:spcPts val="0"/>
              </a:spcAft>
              <a:buClr>
                <a:schemeClr val="lt2"/>
              </a:buClr>
              <a:buSzPts val="6200"/>
              <a:buNone/>
              <a:defRPr sz="6200">
                <a:solidFill>
                  <a:schemeClr val="lt2"/>
                </a:solidFill>
              </a:defRPr>
            </a:lvl6pPr>
            <a:lvl7pPr lvl="6" rtl="0">
              <a:spcBef>
                <a:spcPts val="0"/>
              </a:spcBef>
              <a:spcAft>
                <a:spcPts val="0"/>
              </a:spcAft>
              <a:buClr>
                <a:schemeClr val="lt2"/>
              </a:buClr>
              <a:buSzPts val="6200"/>
              <a:buNone/>
              <a:defRPr sz="6200">
                <a:solidFill>
                  <a:schemeClr val="lt2"/>
                </a:solidFill>
              </a:defRPr>
            </a:lvl7pPr>
            <a:lvl8pPr lvl="7" rtl="0">
              <a:spcBef>
                <a:spcPts val="0"/>
              </a:spcBef>
              <a:spcAft>
                <a:spcPts val="0"/>
              </a:spcAft>
              <a:buClr>
                <a:schemeClr val="lt2"/>
              </a:buClr>
              <a:buSzPts val="6200"/>
              <a:buNone/>
              <a:defRPr sz="6200">
                <a:solidFill>
                  <a:schemeClr val="lt2"/>
                </a:solidFill>
              </a:defRPr>
            </a:lvl8pPr>
            <a:lvl9pPr lvl="8" rtl="0">
              <a:spcBef>
                <a:spcPts val="0"/>
              </a:spcBef>
              <a:spcAft>
                <a:spcPts val="0"/>
              </a:spcAft>
              <a:buClr>
                <a:schemeClr val="lt2"/>
              </a:buClr>
              <a:buSzPts val="6200"/>
              <a:buNone/>
              <a:defRPr sz="6200">
                <a:solidFill>
                  <a:schemeClr val="lt2"/>
                </a:solidFill>
              </a:defRPr>
            </a:lvl9pPr>
          </a:lstStyle>
          <a:p>
            <a:r>
              <a:rPr dirty="0"/>
              <a:t>xx%</a:t>
            </a:r>
          </a:p>
        </p:txBody>
      </p:sp>
      <p:sp>
        <p:nvSpPr>
          <p:cNvPr id="3577" name="Google Shape;3577;p16"/>
          <p:cNvSpPr txBox="1">
            <a:spLocks noGrp="1"/>
          </p:cNvSpPr>
          <p:nvPr>
            <p:ph type="subTitle" idx="3"/>
          </p:nvPr>
        </p:nvSpPr>
        <p:spPr>
          <a:xfrm>
            <a:off x="3545825" y="3602892"/>
            <a:ext cx="4017600" cy="59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400"/>
              <a:buNone/>
              <a:defRPr sz="1400">
                <a:solidFill>
                  <a:schemeClr val="accent5"/>
                </a:solidFill>
                <a:latin typeface="Raleway"/>
                <a:ea typeface="Raleway"/>
                <a:cs typeface="Raleway"/>
                <a:sym typeface="Raleway"/>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a:endParaRPr/>
          </a:p>
        </p:txBody>
      </p:sp>
      <p:sp>
        <p:nvSpPr>
          <p:cNvPr id="3578" name="Google Shape;3578;p16"/>
          <p:cNvSpPr txBox="1">
            <a:spLocks noGrp="1"/>
          </p:cNvSpPr>
          <p:nvPr>
            <p:ph type="title" idx="4" hasCustomPrompt="1"/>
          </p:nvPr>
        </p:nvSpPr>
        <p:spPr>
          <a:xfrm>
            <a:off x="3978425" y="4603067"/>
            <a:ext cx="3585000" cy="11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200"/>
              <a:buNone/>
              <a:defRPr sz="5300">
                <a:latin typeface="Tahoma" panose="020B0604030504040204" pitchFamily="34" charset="0"/>
                <a:ea typeface="Tahoma" panose="020B0604030504040204" pitchFamily="34" charset="0"/>
                <a:cs typeface="Tahoma" panose="020B0604030504040204" pitchFamily="34" charset="0"/>
              </a:defRPr>
            </a:lvl1pPr>
            <a:lvl2pPr lvl="1" rtl="0">
              <a:spcBef>
                <a:spcPts val="0"/>
              </a:spcBef>
              <a:spcAft>
                <a:spcPts val="0"/>
              </a:spcAft>
              <a:buClr>
                <a:schemeClr val="lt2"/>
              </a:buClr>
              <a:buSzPts val="6200"/>
              <a:buNone/>
              <a:defRPr sz="6200">
                <a:solidFill>
                  <a:schemeClr val="lt2"/>
                </a:solidFill>
              </a:defRPr>
            </a:lvl2pPr>
            <a:lvl3pPr lvl="2" rtl="0">
              <a:spcBef>
                <a:spcPts val="0"/>
              </a:spcBef>
              <a:spcAft>
                <a:spcPts val="0"/>
              </a:spcAft>
              <a:buClr>
                <a:schemeClr val="lt2"/>
              </a:buClr>
              <a:buSzPts val="6200"/>
              <a:buNone/>
              <a:defRPr sz="6200">
                <a:solidFill>
                  <a:schemeClr val="lt2"/>
                </a:solidFill>
              </a:defRPr>
            </a:lvl3pPr>
            <a:lvl4pPr lvl="3" rtl="0">
              <a:spcBef>
                <a:spcPts val="0"/>
              </a:spcBef>
              <a:spcAft>
                <a:spcPts val="0"/>
              </a:spcAft>
              <a:buClr>
                <a:schemeClr val="lt2"/>
              </a:buClr>
              <a:buSzPts val="6200"/>
              <a:buNone/>
              <a:defRPr sz="6200">
                <a:solidFill>
                  <a:schemeClr val="lt2"/>
                </a:solidFill>
              </a:defRPr>
            </a:lvl4pPr>
            <a:lvl5pPr lvl="4" rtl="0">
              <a:spcBef>
                <a:spcPts val="0"/>
              </a:spcBef>
              <a:spcAft>
                <a:spcPts val="0"/>
              </a:spcAft>
              <a:buClr>
                <a:schemeClr val="lt2"/>
              </a:buClr>
              <a:buSzPts val="6200"/>
              <a:buNone/>
              <a:defRPr sz="6200">
                <a:solidFill>
                  <a:schemeClr val="lt2"/>
                </a:solidFill>
              </a:defRPr>
            </a:lvl5pPr>
            <a:lvl6pPr lvl="5" rtl="0">
              <a:spcBef>
                <a:spcPts val="0"/>
              </a:spcBef>
              <a:spcAft>
                <a:spcPts val="0"/>
              </a:spcAft>
              <a:buClr>
                <a:schemeClr val="lt2"/>
              </a:buClr>
              <a:buSzPts val="6200"/>
              <a:buNone/>
              <a:defRPr sz="6200">
                <a:solidFill>
                  <a:schemeClr val="lt2"/>
                </a:solidFill>
              </a:defRPr>
            </a:lvl6pPr>
            <a:lvl7pPr lvl="6" rtl="0">
              <a:spcBef>
                <a:spcPts val="0"/>
              </a:spcBef>
              <a:spcAft>
                <a:spcPts val="0"/>
              </a:spcAft>
              <a:buClr>
                <a:schemeClr val="lt2"/>
              </a:buClr>
              <a:buSzPts val="6200"/>
              <a:buNone/>
              <a:defRPr sz="6200">
                <a:solidFill>
                  <a:schemeClr val="lt2"/>
                </a:solidFill>
              </a:defRPr>
            </a:lvl7pPr>
            <a:lvl8pPr lvl="7" rtl="0">
              <a:spcBef>
                <a:spcPts val="0"/>
              </a:spcBef>
              <a:spcAft>
                <a:spcPts val="0"/>
              </a:spcAft>
              <a:buClr>
                <a:schemeClr val="lt2"/>
              </a:buClr>
              <a:buSzPts val="6200"/>
              <a:buNone/>
              <a:defRPr sz="6200">
                <a:solidFill>
                  <a:schemeClr val="lt2"/>
                </a:solidFill>
              </a:defRPr>
            </a:lvl8pPr>
            <a:lvl9pPr lvl="8" rtl="0">
              <a:spcBef>
                <a:spcPts val="0"/>
              </a:spcBef>
              <a:spcAft>
                <a:spcPts val="0"/>
              </a:spcAft>
              <a:buClr>
                <a:schemeClr val="lt2"/>
              </a:buClr>
              <a:buSzPts val="6200"/>
              <a:buNone/>
              <a:defRPr sz="6200">
                <a:solidFill>
                  <a:schemeClr val="lt2"/>
                </a:solidFill>
              </a:defRPr>
            </a:lvl9pPr>
          </a:lstStyle>
          <a:p>
            <a:r>
              <a:rPr dirty="0"/>
              <a:t>xx%</a:t>
            </a:r>
          </a:p>
        </p:txBody>
      </p:sp>
      <p:sp>
        <p:nvSpPr>
          <p:cNvPr id="3579" name="Google Shape;3579;p16"/>
          <p:cNvSpPr txBox="1">
            <a:spLocks noGrp="1"/>
          </p:cNvSpPr>
          <p:nvPr>
            <p:ph type="subTitle" idx="5"/>
          </p:nvPr>
        </p:nvSpPr>
        <p:spPr>
          <a:xfrm>
            <a:off x="3545825" y="5544433"/>
            <a:ext cx="4017600" cy="59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400"/>
              <a:buNone/>
              <a:defRPr sz="1400">
                <a:solidFill>
                  <a:schemeClr val="accent5"/>
                </a:solidFill>
                <a:latin typeface="Raleway"/>
                <a:ea typeface="Raleway"/>
                <a:cs typeface="Raleway"/>
                <a:sym typeface="Raleway"/>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a:endParaRPr/>
          </a:p>
        </p:txBody>
      </p:sp>
    </p:spTree>
    <p:extLst>
      <p:ext uri="{BB962C8B-B14F-4D97-AF65-F5344CB8AC3E}">
        <p14:creationId xmlns:p14="http://schemas.microsoft.com/office/powerpoint/2010/main" val="33659044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REE COLUMNS">
  <p:cSld name="THREE COLUMNS">
    <p:bg>
      <p:bgPr>
        <a:solidFill>
          <a:schemeClr val="bg1"/>
        </a:solidFill>
        <a:effectLst/>
      </p:bgPr>
    </p:bg>
    <p:spTree>
      <p:nvGrpSpPr>
        <p:cNvPr id="1" name="Shape 94"/>
        <p:cNvGrpSpPr/>
        <p:nvPr/>
      </p:nvGrpSpPr>
      <p:grpSpPr>
        <a:xfrm>
          <a:off x="0" y="0"/>
          <a:ext cx="0" cy="0"/>
          <a:chOff x="0" y="0"/>
          <a:chExt cx="0" cy="0"/>
        </a:xfrm>
      </p:grpSpPr>
      <p:sp>
        <p:nvSpPr>
          <p:cNvPr id="95" name="Google Shape;95;p15"/>
          <p:cNvSpPr txBox="1">
            <a:spLocks noGrp="1"/>
          </p:cNvSpPr>
          <p:nvPr>
            <p:ph type="ctrTitle"/>
          </p:nvPr>
        </p:nvSpPr>
        <p:spPr>
          <a:xfrm>
            <a:off x="1102925" y="2109367"/>
            <a:ext cx="1429500" cy="105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400"/>
              <a:buFont typeface="Staatliches"/>
              <a:buNone/>
              <a:defRPr sz="3600" b="1">
                <a:latin typeface="Segoe UI" panose="020B0502040204020203" pitchFamily="34" charset="0"/>
                <a:ea typeface="Segoe UI" panose="020B0502040204020203" pitchFamily="34" charset="0"/>
                <a:cs typeface="Segoe UI" panose="020B0502040204020203" pitchFamily="34" charset="0"/>
                <a:sym typeface="Staatliches"/>
              </a:defRPr>
            </a:lvl1pPr>
            <a:lvl2pPr lvl="1" algn="ctr" rtl="0">
              <a:spcBef>
                <a:spcPts val="0"/>
              </a:spcBef>
              <a:spcAft>
                <a:spcPts val="0"/>
              </a:spcAft>
              <a:buSzPts val="2400"/>
              <a:buFont typeface="Staatliches"/>
              <a:buNone/>
              <a:defRPr sz="2400" b="0">
                <a:latin typeface="Staatliches"/>
                <a:ea typeface="Staatliches"/>
                <a:cs typeface="Staatliches"/>
                <a:sym typeface="Staatliches"/>
              </a:defRPr>
            </a:lvl2pPr>
            <a:lvl3pPr lvl="2" algn="ctr" rtl="0">
              <a:spcBef>
                <a:spcPts val="0"/>
              </a:spcBef>
              <a:spcAft>
                <a:spcPts val="0"/>
              </a:spcAft>
              <a:buSzPts val="2400"/>
              <a:buFont typeface="Staatliches"/>
              <a:buNone/>
              <a:defRPr sz="2400" b="0">
                <a:latin typeface="Staatliches"/>
                <a:ea typeface="Staatliches"/>
                <a:cs typeface="Staatliches"/>
                <a:sym typeface="Staatliches"/>
              </a:defRPr>
            </a:lvl3pPr>
            <a:lvl4pPr lvl="3" algn="ctr" rtl="0">
              <a:spcBef>
                <a:spcPts val="0"/>
              </a:spcBef>
              <a:spcAft>
                <a:spcPts val="0"/>
              </a:spcAft>
              <a:buSzPts val="2400"/>
              <a:buFont typeface="Staatliches"/>
              <a:buNone/>
              <a:defRPr sz="2400" b="0">
                <a:latin typeface="Staatliches"/>
                <a:ea typeface="Staatliches"/>
                <a:cs typeface="Staatliches"/>
                <a:sym typeface="Staatliches"/>
              </a:defRPr>
            </a:lvl4pPr>
            <a:lvl5pPr lvl="4" algn="ctr" rtl="0">
              <a:spcBef>
                <a:spcPts val="0"/>
              </a:spcBef>
              <a:spcAft>
                <a:spcPts val="0"/>
              </a:spcAft>
              <a:buSzPts val="2400"/>
              <a:buFont typeface="Staatliches"/>
              <a:buNone/>
              <a:defRPr sz="2400" b="0">
                <a:latin typeface="Staatliches"/>
                <a:ea typeface="Staatliches"/>
                <a:cs typeface="Staatliches"/>
                <a:sym typeface="Staatliches"/>
              </a:defRPr>
            </a:lvl5pPr>
            <a:lvl6pPr lvl="5" algn="ctr" rtl="0">
              <a:spcBef>
                <a:spcPts val="0"/>
              </a:spcBef>
              <a:spcAft>
                <a:spcPts val="0"/>
              </a:spcAft>
              <a:buSzPts val="2400"/>
              <a:buFont typeface="Staatliches"/>
              <a:buNone/>
              <a:defRPr sz="2400" b="0">
                <a:latin typeface="Staatliches"/>
                <a:ea typeface="Staatliches"/>
                <a:cs typeface="Staatliches"/>
                <a:sym typeface="Staatliches"/>
              </a:defRPr>
            </a:lvl6pPr>
            <a:lvl7pPr lvl="6" algn="ctr" rtl="0">
              <a:spcBef>
                <a:spcPts val="0"/>
              </a:spcBef>
              <a:spcAft>
                <a:spcPts val="0"/>
              </a:spcAft>
              <a:buSzPts val="2400"/>
              <a:buFont typeface="Staatliches"/>
              <a:buNone/>
              <a:defRPr sz="2400" b="0">
                <a:latin typeface="Staatliches"/>
                <a:ea typeface="Staatliches"/>
                <a:cs typeface="Staatliches"/>
                <a:sym typeface="Staatliches"/>
              </a:defRPr>
            </a:lvl7pPr>
            <a:lvl8pPr lvl="7" algn="ctr" rtl="0">
              <a:spcBef>
                <a:spcPts val="0"/>
              </a:spcBef>
              <a:spcAft>
                <a:spcPts val="0"/>
              </a:spcAft>
              <a:buSzPts val="2400"/>
              <a:buFont typeface="Staatliches"/>
              <a:buNone/>
              <a:defRPr sz="2400" b="0">
                <a:latin typeface="Staatliches"/>
                <a:ea typeface="Staatliches"/>
                <a:cs typeface="Staatliches"/>
                <a:sym typeface="Staatliches"/>
              </a:defRPr>
            </a:lvl8pPr>
            <a:lvl9pPr lvl="8" algn="ctr" rtl="0">
              <a:spcBef>
                <a:spcPts val="0"/>
              </a:spcBef>
              <a:spcAft>
                <a:spcPts val="0"/>
              </a:spcAft>
              <a:buSzPts val="2400"/>
              <a:buFont typeface="Staatliches"/>
              <a:buNone/>
              <a:defRPr sz="2400" b="0">
                <a:latin typeface="Staatliches"/>
                <a:ea typeface="Staatliches"/>
                <a:cs typeface="Staatliches"/>
                <a:sym typeface="Staatliches"/>
              </a:defRPr>
            </a:lvl9pPr>
          </a:lstStyle>
          <a:p>
            <a:endParaRPr dirty="0"/>
          </a:p>
        </p:txBody>
      </p:sp>
      <p:sp>
        <p:nvSpPr>
          <p:cNvPr id="96" name="Google Shape;96;p15"/>
          <p:cNvSpPr txBox="1">
            <a:spLocks noGrp="1"/>
          </p:cNvSpPr>
          <p:nvPr>
            <p:ph type="subTitle" idx="1"/>
          </p:nvPr>
        </p:nvSpPr>
        <p:spPr>
          <a:xfrm>
            <a:off x="892261" y="3903617"/>
            <a:ext cx="1827900" cy="2228000"/>
          </a:xfrm>
          <a:prstGeom prst="rect">
            <a:avLst/>
          </a:prstGeom>
          <a:noFill/>
        </p:spPr>
        <p:txBody>
          <a:bodyPr spcFirstLastPara="1" wrap="square" lIns="91425" tIns="91425" rIns="91425" bIns="91425" anchor="t" anchorCtr="0">
            <a:noAutofit/>
          </a:bodyPr>
          <a:lstStyle>
            <a:lvl1pPr marR="71999"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99" name="Google Shape;99;p15"/>
          <p:cNvSpPr txBox="1">
            <a:spLocks noGrp="1"/>
          </p:cNvSpPr>
          <p:nvPr>
            <p:ph type="ctrTitle" idx="2"/>
          </p:nvPr>
        </p:nvSpPr>
        <p:spPr>
          <a:xfrm>
            <a:off x="3836012" y="2109367"/>
            <a:ext cx="1429500" cy="105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400"/>
              <a:buFont typeface="Staatliches"/>
              <a:buNone/>
              <a:defRPr sz="3600" b="1">
                <a:latin typeface="Segoe UI" panose="020B0502040204020203" pitchFamily="34" charset="0"/>
                <a:ea typeface="Segoe UI" panose="020B0502040204020203" pitchFamily="34" charset="0"/>
                <a:cs typeface="Segoe UI" panose="020B0502040204020203" pitchFamily="34" charset="0"/>
                <a:sym typeface="Staatliches"/>
              </a:defRPr>
            </a:lvl1pPr>
            <a:lvl2pPr lvl="1" algn="ctr" rtl="0">
              <a:spcBef>
                <a:spcPts val="0"/>
              </a:spcBef>
              <a:spcAft>
                <a:spcPts val="0"/>
              </a:spcAft>
              <a:buSzPts val="2400"/>
              <a:buFont typeface="Staatliches"/>
              <a:buNone/>
              <a:defRPr sz="2400" b="0">
                <a:latin typeface="Staatliches"/>
                <a:ea typeface="Staatliches"/>
                <a:cs typeface="Staatliches"/>
                <a:sym typeface="Staatliches"/>
              </a:defRPr>
            </a:lvl2pPr>
            <a:lvl3pPr lvl="2" algn="ctr" rtl="0">
              <a:spcBef>
                <a:spcPts val="0"/>
              </a:spcBef>
              <a:spcAft>
                <a:spcPts val="0"/>
              </a:spcAft>
              <a:buSzPts val="2400"/>
              <a:buFont typeface="Staatliches"/>
              <a:buNone/>
              <a:defRPr sz="2400" b="0">
                <a:latin typeface="Staatliches"/>
                <a:ea typeface="Staatliches"/>
                <a:cs typeface="Staatliches"/>
                <a:sym typeface="Staatliches"/>
              </a:defRPr>
            </a:lvl3pPr>
            <a:lvl4pPr lvl="3" algn="ctr" rtl="0">
              <a:spcBef>
                <a:spcPts val="0"/>
              </a:spcBef>
              <a:spcAft>
                <a:spcPts val="0"/>
              </a:spcAft>
              <a:buSzPts val="2400"/>
              <a:buFont typeface="Staatliches"/>
              <a:buNone/>
              <a:defRPr sz="2400" b="0">
                <a:latin typeface="Staatliches"/>
                <a:ea typeface="Staatliches"/>
                <a:cs typeface="Staatliches"/>
                <a:sym typeface="Staatliches"/>
              </a:defRPr>
            </a:lvl4pPr>
            <a:lvl5pPr lvl="4" algn="ctr" rtl="0">
              <a:spcBef>
                <a:spcPts val="0"/>
              </a:spcBef>
              <a:spcAft>
                <a:spcPts val="0"/>
              </a:spcAft>
              <a:buSzPts val="2400"/>
              <a:buFont typeface="Staatliches"/>
              <a:buNone/>
              <a:defRPr sz="2400" b="0">
                <a:latin typeface="Staatliches"/>
                <a:ea typeface="Staatliches"/>
                <a:cs typeface="Staatliches"/>
                <a:sym typeface="Staatliches"/>
              </a:defRPr>
            </a:lvl5pPr>
            <a:lvl6pPr lvl="5" algn="ctr" rtl="0">
              <a:spcBef>
                <a:spcPts val="0"/>
              </a:spcBef>
              <a:spcAft>
                <a:spcPts val="0"/>
              </a:spcAft>
              <a:buSzPts val="2400"/>
              <a:buFont typeface="Staatliches"/>
              <a:buNone/>
              <a:defRPr sz="2400" b="0">
                <a:latin typeface="Staatliches"/>
                <a:ea typeface="Staatliches"/>
                <a:cs typeface="Staatliches"/>
                <a:sym typeface="Staatliches"/>
              </a:defRPr>
            </a:lvl6pPr>
            <a:lvl7pPr lvl="6" algn="ctr" rtl="0">
              <a:spcBef>
                <a:spcPts val="0"/>
              </a:spcBef>
              <a:spcAft>
                <a:spcPts val="0"/>
              </a:spcAft>
              <a:buSzPts val="2400"/>
              <a:buFont typeface="Staatliches"/>
              <a:buNone/>
              <a:defRPr sz="2400" b="0">
                <a:latin typeface="Staatliches"/>
                <a:ea typeface="Staatliches"/>
                <a:cs typeface="Staatliches"/>
                <a:sym typeface="Staatliches"/>
              </a:defRPr>
            </a:lvl7pPr>
            <a:lvl8pPr lvl="7" algn="ctr" rtl="0">
              <a:spcBef>
                <a:spcPts val="0"/>
              </a:spcBef>
              <a:spcAft>
                <a:spcPts val="0"/>
              </a:spcAft>
              <a:buSzPts val="2400"/>
              <a:buFont typeface="Staatliches"/>
              <a:buNone/>
              <a:defRPr sz="2400" b="0">
                <a:latin typeface="Staatliches"/>
                <a:ea typeface="Staatliches"/>
                <a:cs typeface="Staatliches"/>
                <a:sym typeface="Staatliches"/>
              </a:defRPr>
            </a:lvl8pPr>
            <a:lvl9pPr lvl="8" algn="ctr" rtl="0">
              <a:spcBef>
                <a:spcPts val="0"/>
              </a:spcBef>
              <a:spcAft>
                <a:spcPts val="0"/>
              </a:spcAft>
              <a:buSzPts val="2400"/>
              <a:buFont typeface="Staatliches"/>
              <a:buNone/>
              <a:defRPr sz="2400" b="0">
                <a:latin typeface="Staatliches"/>
                <a:ea typeface="Staatliches"/>
                <a:cs typeface="Staatliches"/>
                <a:sym typeface="Staatliches"/>
              </a:defRPr>
            </a:lvl9pPr>
          </a:lstStyle>
          <a:p>
            <a:endParaRPr/>
          </a:p>
        </p:txBody>
      </p:sp>
      <p:sp>
        <p:nvSpPr>
          <p:cNvPr id="100" name="Google Shape;100;p15"/>
          <p:cNvSpPr txBox="1">
            <a:spLocks noGrp="1"/>
          </p:cNvSpPr>
          <p:nvPr>
            <p:ph type="subTitle" idx="3"/>
          </p:nvPr>
        </p:nvSpPr>
        <p:spPr>
          <a:xfrm>
            <a:off x="3625361" y="3903617"/>
            <a:ext cx="1827900" cy="2228000"/>
          </a:xfrm>
          <a:prstGeom prst="rect">
            <a:avLst/>
          </a:prstGeom>
          <a:noFill/>
        </p:spPr>
        <p:txBody>
          <a:bodyPr spcFirstLastPara="1" wrap="square" lIns="91425" tIns="91425" rIns="91425" bIns="91425" anchor="t" anchorCtr="0">
            <a:noAutofit/>
          </a:bodyPr>
          <a:lstStyle>
            <a:lvl1pPr marR="71999"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01" name="Google Shape;101;p15"/>
          <p:cNvSpPr txBox="1">
            <a:spLocks noGrp="1"/>
          </p:cNvSpPr>
          <p:nvPr>
            <p:ph type="ctrTitle" idx="4"/>
          </p:nvPr>
        </p:nvSpPr>
        <p:spPr>
          <a:xfrm>
            <a:off x="6569025" y="2109367"/>
            <a:ext cx="1429500" cy="105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2400"/>
              <a:buFont typeface="Staatliches"/>
              <a:buNone/>
              <a:defRPr sz="3600" b="1">
                <a:latin typeface="Segoe UI" panose="020B0502040204020203" pitchFamily="34" charset="0"/>
                <a:ea typeface="Segoe UI" panose="020B0502040204020203" pitchFamily="34" charset="0"/>
                <a:cs typeface="Segoe UI" panose="020B0502040204020203" pitchFamily="34" charset="0"/>
                <a:sym typeface="Staatliches"/>
              </a:defRPr>
            </a:lvl1pPr>
            <a:lvl2pPr lvl="1" algn="ctr" rtl="0">
              <a:spcBef>
                <a:spcPts val="0"/>
              </a:spcBef>
              <a:spcAft>
                <a:spcPts val="0"/>
              </a:spcAft>
              <a:buSzPts val="2400"/>
              <a:buFont typeface="Staatliches"/>
              <a:buNone/>
              <a:defRPr sz="2400" b="0">
                <a:latin typeface="Staatliches"/>
                <a:ea typeface="Staatliches"/>
                <a:cs typeface="Staatliches"/>
                <a:sym typeface="Staatliches"/>
              </a:defRPr>
            </a:lvl2pPr>
            <a:lvl3pPr lvl="2" algn="ctr" rtl="0">
              <a:spcBef>
                <a:spcPts val="0"/>
              </a:spcBef>
              <a:spcAft>
                <a:spcPts val="0"/>
              </a:spcAft>
              <a:buSzPts val="2400"/>
              <a:buFont typeface="Staatliches"/>
              <a:buNone/>
              <a:defRPr sz="2400" b="0">
                <a:latin typeface="Staatliches"/>
                <a:ea typeface="Staatliches"/>
                <a:cs typeface="Staatliches"/>
                <a:sym typeface="Staatliches"/>
              </a:defRPr>
            </a:lvl3pPr>
            <a:lvl4pPr lvl="3" algn="ctr" rtl="0">
              <a:spcBef>
                <a:spcPts val="0"/>
              </a:spcBef>
              <a:spcAft>
                <a:spcPts val="0"/>
              </a:spcAft>
              <a:buSzPts val="2400"/>
              <a:buFont typeface="Staatliches"/>
              <a:buNone/>
              <a:defRPr sz="2400" b="0">
                <a:latin typeface="Staatliches"/>
                <a:ea typeface="Staatliches"/>
                <a:cs typeface="Staatliches"/>
                <a:sym typeface="Staatliches"/>
              </a:defRPr>
            </a:lvl4pPr>
            <a:lvl5pPr lvl="4" algn="ctr" rtl="0">
              <a:spcBef>
                <a:spcPts val="0"/>
              </a:spcBef>
              <a:spcAft>
                <a:spcPts val="0"/>
              </a:spcAft>
              <a:buSzPts val="2400"/>
              <a:buFont typeface="Staatliches"/>
              <a:buNone/>
              <a:defRPr sz="2400" b="0">
                <a:latin typeface="Staatliches"/>
                <a:ea typeface="Staatliches"/>
                <a:cs typeface="Staatliches"/>
                <a:sym typeface="Staatliches"/>
              </a:defRPr>
            </a:lvl5pPr>
            <a:lvl6pPr lvl="5" algn="ctr" rtl="0">
              <a:spcBef>
                <a:spcPts val="0"/>
              </a:spcBef>
              <a:spcAft>
                <a:spcPts val="0"/>
              </a:spcAft>
              <a:buSzPts val="2400"/>
              <a:buFont typeface="Staatliches"/>
              <a:buNone/>
              <a:defRPr sz="2400" b="0">
                <a:latin typeface="Staatliches"/>
                <a:ea typeface="Staatliches"/>
                <a:cs typeface="Staatliches"/>
                <a:sym typeface="Staatliches"/>
              </a:defRPr>
            </a:lvl6pPr>
            <a:lvl7pPr lvl="6" algn="ctr" rtl="0">
              <a:spcBef>
                <a:spcPts val="0"/>
              </a:spcBef>
              <a:spcAft>
                <a:spcPts val="0"/>
              </a:spcAft>
              <a:buSzPts val="2400"/>
              <a:buFont typeface="Staatliches"/>
              <a:buNone/>
              <a:defRPr sz="2400" b="0">
                <a:latin typeface="Staatliches"/>
                <a:ea typeface="Staatliches"/>
                <a:cs typeface="Staatliches"/>
                <a:sym typeface="Staatliches"/>
              </a:defRPr>
            </a:lvl7pPr>
            <a:lvl8pPr lvl="7" algn="ctr" rtl="0">
              <a:spcBef>
                <a:spcPts val="0"/>
              </a:spcBef>
              <a:spcAft>
                <a:spcPts val="0"/>
              </a:spcAft>
              <a:buSzPts val="2400"/>
              <a:buFont typeface="Staatliches"/>
              <a:buNone/>
              <a:defRPr sz="2400" b="0">
                <a:latin typeface="Staatliches"/>
                <a:ea typeface="Staatliches"/>
                <a:cs typeface="Staatliches"/>
                <a:sym typeface="Staatliches"/>
              </a:defRPr>
            </a:lvl8pPr>
            <a:lvl9pPr lvl="8" algn="ctr" rtl="0">
              <a:spcBef>
                <a:spcPts val="0"/>
              </a:spcBef>
              <a:spcAft>
                <a:spcPts val="0"/>
              </a:spcAft>
              <a:buSzPts val="2400"/>
              <a:buFont typeface="Staatliches"/>
              <a:buNone/>
              <a:defRPr sz="2400" b="0">
                <a:latin typeface="Staatliches"/>
                <a:ea typeface="Staatliches"/>
                <a:cs typeface="Staatliches"/>
                <a:sym typeface="Staatliches"/>
              </a:defRPr>
            </a:lvl9pPr>
          </a:lstStyle>
          <a:p>
            <a:endParaRPr/>
          </a:p>
        </p:txBody>
      </p:sp>
      <p:sp>
        <p:nvSpPr>
          <p:cNvPr id="102" name="Google Shape;102;p15"/>
          <p:cNvSpPr txBox="1">
            <a:spLocks noGrp="1"/>
          </p:cNvSpPr>
          <p:nvPr>
            <p:ph type="subTitle" idx="5"/>
          </p:nvPr>
        </p:nvSpPr>
        <p:spPr>
          <a:xfrm>
            <a:off x="6358461" y="3903617"/>
            <a:ext cx="1827900" cy="2228000"/>
          </a:xfrm>
          <a:prstGeom prst="rect">
            <a:avLst/>
          </a:prstGeom>
          <a:noFill/>
        </p:spPr>
        <p:txBody>
          <a:bodyPr spcFirstLastPara="1" wrap="square" lIns="91425" tIns="91425" rIns="91425" bIns="91425" anchor="t" anchorCtr="0">
            <a:noAutofit/>
          </a:bodyPr>
          <a:lstStyle>
            <a:lvl1pPr marR="71999"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103" name="Google Shape;103;p15"/>
          <p:cNvSpPr txBox="1">
            <a:spLocks noGrp="1"/>
          </p:cNvSpPr>
          <p:nvPr>
            <p:ph type="ctrTitle" idx="6"/>
          </p:nvPr>
        </p:nvSpPr>
        <p:spPr>
          <a:xfrm>
            <a:off x="5180650" y="609733"/>
            <a:ext cx="3194700" cy="641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2D406A"/>
              </a:buClr>
              <a:buSzPts val="2400"/>
              <a:buNone/>
              <a:defRPr sz="1800" b="0">
                <a:latin typeface="Staatliches"/>
                <a:ea typeface="Staatliches"/>
                <a:cs typeface="Staatliches"/>
                <a:sym typeface="Staatliches"/>
              </a:defRPr>
            </a:lvl1pPr>
            <a:lvl2pPr lvl="1" algn="ctr" rtl="0">
              <a:spcBef>
                <a:spcPts val="0"/>
              </a:spcBef>
              <a:spcAft>
                <a:spcPts val="0"/>
              </a:spcAft>
              <a:buClr>
                <a:srgbClr val="338987"/>
              </a:buClr>
              <a:buSzPts val="1800"/>
              <a:buNone/>
              <a:defRPr sz="1800" b="0">
                <a:solidFill>
                  <a:srgbClr val="338987"/>
                </a:solidFill>
              </a:defRPr>
            </a:lvl2pPr>
            <a:lvl3pPr lvl="2" algn="ctr" rtl="0">
              <a:spcBef>
                <a:spcPts val="0"/>
              </a:spcBef>
              <a:spcAft>
                <a:spcPts val="0"/>
              </a:spcAft>
              <a:buClr>
                <a:srgbClr val="338987"/>
              </a:buClr>
              <a:buSzPts val="1800"/>
              <a:buNone/>
              <a:defRPr sz="1800" b="0">
                <a:solidFill>
                  <a:srgbClr val="338987"/>
                </a:solidFill>
              </a:defRPr>
            </a:lvl3pPr>
            <a:lvl4pPr lvl="3" algn="ctr" rtl="0">
              <a:spcBef>
                <a:spcPts val="0"/>
              </a:spcBef>
              <a:spcAft>
                <a:spcPts val="0"/>
              </a:spcAft>
              <a:buClr>
                <a:srgbClr val="338987"/>
              </a:buClr>
              <a:buSzPts val="1800"/>
              <a:buNone/>
              <a:defRPr sz="1800" b="0">
                <a:solidFill>
                  <a:srgbClr val="338987"/>
                </a:solidFill>
              </a:defRPr>
            </a:lvl4pPr>
            <a:lvl5pPr lvl="4" algn="ctr" rtl="0">
              <a:spcBef>
                <a:spcPts val="0"/>
              </a:spcBef>
              <a:spcAft>
                <a:spcPts val="0"/>
              </a:spcAft>
              <a:buClr>
                <a:srgbClr val="338987"/>
              </a:buClr>
              <a:buSzPts val="1800"/>
              <a:buNone/>
              <a:defRPr sz="1800" b="0">
                <a:solidFill>
                  <a:srgbClr val="338987"/>
                </a:solidFill>
              </a:defRPr>
            </a:lvl5pPr>
            <a:lvl6pPr lvl="5" algn="ctr" rtl="0">
              <a:spcBef>
                <a:spcPts val="0"/>
              </a:spcBef>
              <a:spcAft>
                <a:spcPts val="0"/>
              </a:spcAft>
              <a:buClr>
                <a:srgbClr val="338987"/>
              </a:buClr>
              <a:buSzPts val="1800"/>
              <a:buNone/>
              <a:defRPr sz="1800" b="0">
                <a:solidFill>
                  <a:srgbClr val="338987"/>
                </a:solidFill>
              </a:defRPr>
            </a:lvl6pPr>
            <a:lvl7pPr lvl="6" algn="ctr" rtl="0">
              <a:spcBef>
                <a:spcPts val="0"/>
              </a:spcBef>
              <a:spcAft>
                <a:spcPts val="0"/>
              </a:spcAft>
              <a:buClr>
                <a:srgbClr val="338987"/>
              </a:buClr>
              <a:buSzPts val="1800"/>
              <a:buNone/>
              <a:defRPr sz="1800" b="0">
                <a:solidFill>
                  <a:srgbClr val="338987"/>
                </a:solidFill>
              </a:defRPr>
            </a:lvl7pPr>
            <a:lvl8pPr lvl="7" algn="ctr" rtl="0">
              <a:spcBef>
                <a:spcPts val="0"/>
              </a:spcBef>
              <a:spcAft>
                <a:spcPts val="0"/>
              </a:spcAft>
              <a:buClr>
                <a:srgbClr val="338987"/>
              </a:buClr>
              <a:buSzPts val="1800"/>
              <a:buNone/>
              <a:defRPr sz="1800" b="0">
                <a:solidFill>
                  <a:srgbClr val="338987"/>
                </a:solidFill>
              </a:defRPr>
            </a:lvl8pPr>
            <a:lvl9pPr lvl="8" algn="ctr" rtl="0">
              <a:spcBef>
                <a:spcPts val="0"/>
              </a:spcBef>
              <a:spcAft>
                <a:spcPts val="0"/>
              </a:spcAft>
              <a:buClr>
                <a:srgbClr val="338987"/>
              </a:buClr>
              <a:buSzPts val="1800"/>
              <a:buNone/>
              <a:defRPr sz="1800" b="0">
                <a:solidFill>
                  <a:srgbClr val="338987"/>
                </a:solidFill>
              </a:defRPr>
            </a:lvl9pPr>
          </a:lstStyle>
          <a:p>
            <a:endParaRPr dirty="0"/>
          </a:p>
        </p:txBody>
      </p:sp>
    </p:spTree>
    <p:extLst>
      <p:ext uri="{BB962C8B-B14F-4D97-AF65-F5344CB8AC3E}">
        <p14:creationId xmlns:p14="http://schemas.microsoft.com/office/powerpoint/2010/main" val="8309929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97"/>
        <p:cNvGrpSpPr/>
        <p:nvPr/>
      </p:nvGrpSpPr>
      <p:grpSpPr>
        <a:xfrm>
          <a:off x="0" y="0"/>
          <a:ext cx="0" cy="0"/>
          <a:chOff x="0" y="0"/>
          <a:chExt cx="0" cy="0"/>
        </a:xfrm>
      </p:grpSpPr>
      <p:sp>
        <p:nvSpPr>
          <p:cNvPr id="299" name="Google Shape;299;p14"/>
          <p:cNvSpPr txBox="1">
            <a:spLocks noGrp="1"/>
          </p:cNvSpPr>
          <p:nvPr>
            <p:ph type="subTitle" idx="1"/>
          </p:nvPr>
        </p:nvSpPr>
        <p:spPr>
          <a:xfrm flipH="1">
            <a:off x="3561788" y="3586167"/>
            <a:ext cx="1530600" cy="16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 name="Google Shape;300;p14"/>
          <p:cNvSpPr txBox="1">
            <a:spLocks noGrp="1"/>
          </p:cNvSpPr>
          <p:nvPr>
            <p:ph type="subTitle" idx="2"/>
          </p:nvPr>
        </p:nvSpPr>
        <p:spPr>
          <a:xfrm flipH="1">
            <a:off x="6395200" y="3586167"/>
            <a:ext cx="1548300" cy="16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14"/>
          <p:cNvSpPr txBox="1">
            <a:spLocks noGrp="1"/>
          </p:cNvSpPr>
          <p:nvPr>
            <p:ph type="subTitle" idx="3"/>
          </p:nvPr>
        </p:nvSpPr>
        <p:spPr>
          <a:xfrm flipH="1">
            <a:off x="826800" y="3586233"/>
            <a:ext cx="1548300" cy="16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14"/>
          <p:cNvSpPr txBox="1">
            <a:spLocks noGrp="1"/>
          </p:cNvSpPr>
          <p:nvPr>
            <p:ph type="title"/>
          </p:nvPr>
        </p:nvSpPr>
        <p:spPr>
          <a:xfrm>
            <a:off x="595113" y="739372"/>
            <a:ext cx="7823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03" name="Google Shape;303;p14"/>
          <p:cNvSpPr txBox="1">
            <a:spLocks noGrp="1"/>
          </p:cNvSpPr>
          <p:nvPr>
            <p:ph type="title" idx="4"/>
          </p:nvPr>
        </p:nvSpPr>
        <p:spPr>
          <a:xfrm>
            <a:off x="3444590" y="3050545"/>
            <a:ext cx="178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500"/>
              <a:buNone/>
              <a:defRPr sz="2000" i="0">
                <a:solidFill>
                  <a:srgbClr val="FFFFFF"/>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04" name="Google Shape;304;p14"/>
          <p:cNvSpPr txBox="1">
            <a:spLocks noGrp="1"/>
          </p:cNvSpPr>
          <p:nvPr>
            <p:ph type="title" idx="5"/>
          </p:nvPr>
        </p:nvSpPr>
        <p:spPr>
          <a:xfrm>
            <a:off x="710540" y="3050545"/>
            <a:ext cx="178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500"/>
              <a:buNone/>
              <a:defRPr sz="2000" i="0">
                <a:solidFill>
                  <a:srgbClr val="FFFFFF"/>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05" name="Google Shape;305;p14"/>
          <p:cNvSpPr txBox="1">
            <a:spLocks noGrp="1"/>
          </p:cNvSpPr>
          <p:nvPr>
            <p:ph type="title" idx="6"/>
          </p:nvPr>
        </p:nvSpPr>
        <p:spPr>
          <a:xfrm>
            <a:off x="6279089" y="3050545"/>
            <a:ext cx="17805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500"/>
              <a:buNone/>
              <a:defRPr sz="2000" i="0">
                <a:solidFill>
                  <a:srgbClr val="FFFFFF"/>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6" name="Rectangle 25">
            <a:extLst>
              <a:ext uri="{FF2B5EF4-FFF2-40B4-BE49-F238E27FC236}">
                <a16:creationId xmlns:a16="http://schemas.microsoft.com/office/drawing/2014/main" id="{5733F2B7-C40B-4A51-8DDC-DE1AD9F11AB1}"/>
              </a:ext>
            </a:extLst>
          </p:cNvPr>
          <p:cNvSpPr/>
          <p:nvPr userDrawn="1"/>
        </p:nvSpPr>
        <p:spPr>
          <a:xfrm>
            <a:off x="2" y="6461356"/>
            <a:ext cx="9144000" cy="396644"/>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ln>
                <a:solidFill>
                  <a:srgbClr val="5AB7B2"/>
                </a:solidFill>
              </a:ln>
              <a:solidFill>
                <a:srgbClr val="5AB7B2"/>
              </a:solidFill>
            </a:endParaRPr>
          </a:p>
        </p:txBody>
      </p:sp>
      <p:sp>
        <p:nvSpPr>
          <p:cNvPr id="27" name="Isosceles Triangle 26">
            <a:extLst>
              <a:ext uri="{FF2B5EF4-FFF2-40B4-BE49-F238E27FC236}">
                <a16:creationId xmlns:a16="http://schemas.microsoft.com/office/drawing/2014/main" id="{365A112B-0CA9-403A-B81F-D8EAE0950902}"/>
              </a:ext>
            </a:extLst>
          </p:cNvPr>
          <p:cNvSpPr/>
          <p:nvPr userDrawn="1"/>
        </p:nvSpPr>
        <p:spPr>
          <a:xfrm flipV="1">
            <a:off x="667632" y="6448360"/>
            <a:ext cx="220153" cy="210980"/>
          </a:xfrm>
          <a:prstGeom prst="triangl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baseline="0" dirty="0"/>
          </a:p>
        </p:txBody>
      </p:sp>
      <p:sp>
        <p:nvSpPr>
          <p:cNvPr id="28" name="TextBox 27">
            <a:extLst>
              <a:ext uri="{FF2B5EF4-FFF2-40B4-BE49-F238E27FC236}">
                <a16:creationId xmlns:a16="http://schemas.microsoft.com/office/drawing/2014/main" id="{FA901DCC-D31B-4FB4-B8F1-CC2933849535}"/>
              </a:ext>
            </a:extLst>
          </p:cNvPr>
          <p:cNvSpPr txBox="1"/>
          <p:nvPr userDrawn="1"/>
        </p:nvSpPr>
        <p:spPr>
          <a:xfrm>
            <a:off x="4964102" y="6484766"/>
            <a:ext cx="4432721" cy="276999"/>
          </a:xfrm>
          <a:prstGeom prst="rect">
            <a:avLst/>
          </a:prstGeom>
          <a:noFill/>
        </p:spPr>
        <p:txBody>
          <a:bodyPr wrap="square" rtlCol="0">
            <a:spAutoFit/>
          </a:bodyPr>
          <a:lstStyle/>
          <a:p>
            <a:r>
              <a:rPr lang="en-CA" sz="1200" dirty="0">
                <a:solidFill>
                  <a:schemeClr val="bg1"/>
                </a:solidFill>
              </a:rPr>
              <a:t>www.ChoosingWiselyCanada.org   |   @ChooseWiselyCA</a:t>
            </a:r>
          </a:p>
        </p:txBody>
      </p:sp>
    </p:spTree>
    <p:extLst>
      <p:ext uri="{BB962C8B-B14F-4D97-AF65-F5344CB8AC3E}">
        <p14:creationId xmlns:p14="http://schemas.microsoft.com/office/powerpoint/2010/main" val="5515599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00D9C5F-7CAD-4531-912D-629DD9149C93}"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73474-8DA8-4E35-8254-DA669F306908}" type="slidenum">
              <a:rPr lang="en-US" smtClean="0"/>
              <a:t>‹#›</a:t>
            </a:fld>
            <a:endParaRPr lang="en-US"/>
          </a:p>
        </p:txBody>
      </p:sp>
    </p:spTree>
    <p:extLst>
      <p:ext uri="{BB962C8B-B14F-4D97-AF65-F5344CB8AC3E}">
        <p14:creationId xmlns:p14="http://schemas.microsoft.com/office/powerpoint/2010/main" val="19381706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D9C5F-7CAD-4531-912D-629DD9149C93}"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73474-8DA8-4E35-8254-DA669F306908}" type="slidenum">
              <a:rPr lang="en-US" smtClean="0"/>
              <a:t>‹#›</a:t>
            </a:fld>
            <a:endParaRPr lang="en-US"/>
          </a:p>
        </p:txBody>
      </p:sp>
    </p:spTree>
    <p:extLst>
      <p:ext uri="{BB962C8B-B14F-4D97-AF65-F5344CB8AC3E}">
        <p14:creationId xmlns:p14="http://schemas.microsoft.com/office/powerpoint/2010/main" val="738177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0D9C5F-7CAD-4531-912D-629DD9149C93}"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473474-8DA8-4E35-8254-DA669F306908}" type="slidenum">
              <a:rPr lang="en-US" smtClean="0"/>
              <a:t>‹#›</a:t>
            </a:fld>
            <a:endParaRPr lang="en-US"/>
          </a:p>
        </p:txBody>
      </p:sp>
    </p:spTree>
    <p:extLst>
      <p:ext uri="{BB962C8B-B14F-4D97-AF65-F5344CB8AC3E}">
        <p14:creationId xmlns:p14="http://schemas.microsoft.com/office/powerpoint/2010/main" val="1291336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image" Target="../media/image12.png"/><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theme" Target="../theme/theme10.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image" Target="../media/image2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6.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theme" Target="../theme/theme9.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image" Target="../media/image13.png"/><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580FB9-652C-4A74-9750-0901F764965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3D116C9-08B9-4F37-BCE9-84E22B3DA73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34792AB-56D0-4317-B637-0D4D97A5528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B482E8-6E0E-1B4F-B1FD-C69DB9E858D9}" type="datetimeFigureOut">
              <a:rPr lang="en-US" smtClean="0"/>
              <a:pPr/>
              <a:t>9/9/2024</a:t>
            </a:fld>
            <a:endParaRPr lang="en-US" dirty="0"/>
          </a:p>
        </p:txBody>
      </p:sp>
      <p:sp>
        <p:nvSpPr>
          <p:cNvPr id="5" name="Footer Placeholder 4">
            <a:extLst>
              <a:ext uri="{FF2B5EF4-FFF2-40B4-BE49-F238E27FC236}">
                <a16:creationId xmlns:a16="http://schemas.microsoft.com/office/drawing/2014/main" id="{2E74A066-C2C0-4DBB-A7C3-AA66A713E64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853963-DD17-45DB-BA27-D37F3C8A026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095214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86781"/>
            <a:ext cx="8229600" cy="423193"/>
          </a:xfrm>
          <a:prstGeom prst="rect">
            <a:avLst/>
          </a:prstGeom>
        </p:spPr>
        <p:txBody>
          <a:bodyPr vert="horz" lIns="0" tIns="0" rIns="0" bIns="0" rtlCol="0" anchor="t" anchorCtr="0">
            <a:spAutoFit/>
          </a:bodyPr>
          <a:lstStyle/>
          <a:p>
            <a:r>
              <a:rPr lang="en-US"/>
              <a:t>Click to edit Master title style</a:t>
            </a:r>
            <a:endParaRPr lang="en-CA"/>
          </a:p>
        </p:txBody>
      </p:sp>
      <p:sp>
        <p:nvSpPr>
          <p:cNvPr id="6" name="Slide Number Placeholder 5"/>
          <p:cNvSpPr>
            <a:spLocks noGrp="1"/>
          </p:cNvSpPr>
          <p:nvPr>
            <p:ph type="sldNum" sz="quarter" idx="4"/>
          </p:nvPr>
        </p:nvSpPr>
        <p:spPr>
          <a:xfrm>
            <a:off x="3505200" y="6398749"/>
            <a:ext cx="2133600" cy="153888"/>
          </a:xfrm>
          <a:prstGeom prst="rect">
            <a:avLst/>
          </a:prstGeom>
        </p:spPr>
        <p:txBody>
          <a:bodyPr vert="horz" lIns="0" tIns="0" rIns="0" bIns="0" rtlCol="0" anchor="t" anchorCtr="0">
            <a:spAutoFit/>
          </a:bodyPr>
          <a:lstStyle>
            <a:lvl1pPr algn="ctr">
              <a:defRPr sz="1000">
                <a:solidFill>
                  <a:schemeClr val="tx1">
                    <a:tint val="75000"/>
                  </a:schemeClr>
                </a:solidFill>
              </a:defRPr>
            </a:lvl1pPr>
          </a:lstStyle>
          <a:p>
            <a:fld id="{705A8334-9369-44D4-A315-FEF68A97AEA3}" type="slidenum">
              <a:rPr lang="en-CA" smtClean="0"/>
              <a:pPr/>
              <a:t>‹#›</a:t>
            </a:fld>
            <a:endParaRPr lang="en-CA"/>
          </a:p>
        </p:txBody>
      </p:sp>
      <p:sp>
        <p:nvSpPr>
          <p:cNvPr id="10" name="Text Placeholder 9"/>
          <p:cNvSpPr>
            <a:spLocks noGrp="1"/>
          </p:cNvSpPr>
          <p:nvPr>
            <p:ph type="body" idx="1"/>
          </p:nvPr>
        </p:nvSpPr>
        <p:spPr>
          <a:xfrm>
            <a:off x="693093" y="1827300"/>
            <a:ext cx="8229600" cy="196207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4" name="Picture 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65194" y="6393306"/>
            <a:ext cx="495450" cy="236395"/>
          </a:xfrm>
          <a:prstGeom prst="rect">
            <a:avLst/>
          </a:prstGeom>
        </p:spPr>
      </p:pic>
      <p:pic>
        <p:nvPicPr>
          <p:cNvPr id="3" name="Picture 2" descr="Choosing Wisely Canada">
            <a:extLst>
              <a:ext uri="{FF2B5EF4-FFF2-40B4-BE49-F238E27FC236}">
                <a16:creationId xmlns:a16="http://schemas.microsoft.com/office/drawing/2014/main" id="{0CA344EC-B5BE-0CE8-F59C-675552CF54B3}"/>
              </a:ext>
            </a:extLst>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7941692" y="6367312"/>
            <a:ext cx="345249" cy="26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6878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Lst>
  <p:txStyles>
    <p:titleStyle>
      <a:lvl1pPr algn="l" defTabSz="914378" rtl="0" eaLnBrk="1" latinLnBrk="0" hangingPunct="1">
        <a:lnSpc>
          <a:spcPts val="3300"/>
        </a:lnSpc>
        <a:spcBef>
          <a:spcPct val="0"/>
        </a:spcBef>
        <a:buNone/>
        <a:defRPr sz="3300" kern="1200">
          <a:solidFill>
            <a:srgbClr val="365254"/>
          </a:solidFill>
          <a:latin typeface="+mj-lt"/>
          <a:ea typeface="+mj-ea"/>
          <a:cs typeface="+mj-cs"/>
        </a:defRPr>
      </a:lvl1pPr>
    </p:titleStyle>
    <p:bodyStyle>
      <a:lvl1pPr marL="180971" indent="-180971" algn="l" defTabSz="914378" rtl="0" eaLnBrk="1" latinLnBrk="0" hangingPunct="1">
        <a:lnSpc>
          <a:spcPts val="2100"/>
        </a:lnSpc>
        <a:spcBef>
          <a:spcPts val="600"/>
        </a:spcBef>
        <a:spcAft>
          <a:spcPts val="600"/>
        </a:spcAft>
        <a:buFont typeface="Arial" panose="020B0604020202020204" pitchFamily="34" charset="0"/>
        <a:buChar char="•"/>
        <a:defRPr sz="1700" b="1" kern="1200">
          <a:solidFill>
            <a:srgbClr val="365254"/>
          </a:solidFill>
          <a:latin typeface="+mn-lt"/>
          <a:ea typeface="+mn-ea"/>
          <a:cs typeface="+mn-cs"/>
        </a:defRPr>
      </a:lvl1pPr>
      <a:lvl2pPr marL="361941" indent="-171446" algn="l" defTabSz="914378" rtl="0" eaLnBrk="1" latinLnBrk="0" hangingPunct="1">
        <a:lnSpc>
          <a:spcPts val="2100"/>
        </a:lnSpc>
        <a:spcBef>
          <a:spcPts val="600"/>
        </a:spcBef>
        <a:spcAft>
          <a:spcPts val="600"/>
        </a:spcAft>
        <a:buFont typeface="Courier New" panose="02070309020205020404" pitchFamily="49" charset="0"/>
        <a:buChar char="-"/>
        <a:tabLst/>
        <a:defRPr sz="1600" kern="1200">
          <a:solidFill>
            <a:schemeClr val="tx1"/>
          </a:solidFill>
          <a:latin typeface="+mn-lt"/>
          <a:ea typeface="+mn-ea"/>
          <a:cs typeface="+mn-cs"/>
        </a:defRPr>
      </a:lvl2pPr>
      <a:lvl3pPr marL="361941" indent="-171446" algn="l" defTabSz="914378" rtl="0" eaLnBrk="1" latinLnBrk="0" hangingPunct="1">
        <a:lnSpc>
          <a:spcPts val="2100"/>
        </a:lnSpc>
        <a:spcBef>
          <a:spcPts val="600"/>
        </a:spcBef>
        <a:spcAft>
          <a:spcPts val="600"/>
        </a:spcAft>
        <a:buFont typeface="Courier New" panose="02070309020205020404" pitchFamily="49" charset="0"/>
        <a:buChar char="-"/>
        <a:defRPr sz="1600" kern="1200">
          <a:solidFill>
            <a:schemeClr val="tx1"/>
          </a:solidFill>
          <a:latin typeface="+mn-lt"/>
          <a:ea typeface="+mn-ea"/>
          <a:cs typeface="+mn-cs"/>
        </a:defRPr>
      </a:lvl3pPr>
      <a:lvl4pPr marL="361941" indent="-171446" algn="l" defTabSz="914378" rtl="0" eaLnBrk="1" latinLnBrk="0" hangingPunct="1">
        <a:lnSpc>
          <a:spcPts val="2100"/>
        </a:lnSpc>
        <a:spcBef>
          <a:spcPts val="600"/>
        </a:spcBef>
        <a:spcAft>
          <a:spcPts val="600"/>
        </a:spcAft>
        <a:buFont typeface="Courier New" panose="02070309020205020404" pitchFamily="49" charset="0"/>
        <a:buChar char="-"/>
        <a:defRPr sz="1600" kern="1200">
          <a:solidFill>
            <a:schemeClr val="tx1"/>
          </a:solidFill>
          <a:latin typeface="+mn-lt"/>
          <a:ea typeface="+mn-ea"/>
          <a:cs typeface="+mn-cs"/>
        </a:defRPr>
      </a:lvl4pPr>
      <a:lvl5pPr marL="361941" indent="-171446" algn="l" defTabSz="914378" rtl="0" eaLnBrk="1" latinLnBrk="0" hangingPunct="1">
        <a:lnSpc>
          <a:spcPts val="2100"/>
        </a:lnSpc>
        <a:spcBef>
          <a:spcPts val="600"/>
        </a:spcBef>
        <a:spcAft>
          <a:spcPts val="600"/>
        </a:spcAft>
        <a:buFont typeface="Courier New" panose="02070309020205020404" pitchFamily="49" charset="0"/>
        <a:buChar char="-"/>
        <a:defRPr sz="16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37B0A0-8890-2334-A292-61573EB8C9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8142589-2EA2-419B-085A-7AA5E23B9F1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36398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685800" rtl="0" eaLnBrk="1" latinLnBrk="0" hangingPunct="1">
        <a:lnSpc>
          <a:spcPct val="90000"/>
        </a:lnSpc>
        <a:spcBef>
          <a:spcPct val="0"/>
        </a:spcBef>
        <a:buNone/>
        <a:defRPr sz="33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Calibri Light" panose="020F0302020204030204" pitchFamily="34" charset="0"/>
          <a:ea typeface="+mn-ea"/>
          <a:cs typeface="Calibri Light" panose="020F03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Calibri Light" panose="020F0302020204030204" pitchFamily="34" charset="0"/>
          <a:ea typeface="+mn-ea"/>
          <a:cs typeface="Calibri Light" panose="020F03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Light" panose="020F0302020204030204" pitchFamily="34" charset="0"/>
          <a:ea typeface="+mn-ea"/>
          <a:cs typeface="Calibri Light" panose="020F03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Light" panose="020F0302020204030204" pitchFamily="34" charset="0"/>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A3E5124-AE93-4758-9D45-7DBF87764042}" type="datetimeFigureOut">
              <a:rPr lang="en-CA" smtClean="0"/>
              <a:t>2024-09-09</a:t>
            </a:fld>
            <a:endParaRPr lang="en-CA"/>
          </a:p>
        </p:txBody>
      </p:sp>
      <p:sp>
        <p:nvSpPr>
          <p:cNvPr id="5" name="Footer Placeholder 4"/>
          <p:cNvSpPr>
            <a:spLocks noGrp="1"/>
          </p:cNvSpPr>
          <p:nvPr>
            <p:ph type="ftr" sz="quarter" idx="3"/>
          </p:nvPr>
        </p:nvSpPr>
        <p:spPr>
          <a:xfrm>
            <a:off x="3028951"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357B1B-52C3-4B41-A0E3-852236610441}" type="slidenum">
              <a:rPr lang="en-CA" smtClean="0"/>
              <a:t>‹#›</a:t>
            </a:fld>
            <a:endParaRPr lang="en-CA"/>
          </a:p>
        </p:txBody>
      </p:sp>
    </p:spTree>
    <p:extLst>
      <p:ext uri="{BB962C8B-B14F-4D97-AF65-F5344CB8AC3E}">
        <p14:creationId xmlns:p14="http://schemas.microsoft.com/office/powerpoint/2010/main" val="250582006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05817-5233-4EE6-BC11-FA7C15F619A9}"/>
              </a:ext>
            </a:extLst>
          </p:cNvPr>
          <p:cNvSpPr txBox="1">
            <a:spLocks noGrp="1"/>
          </p:cNvSpPr>
          <p:nvPr>
            <p:ph type="title"/>
          </p:nvPr>
        </p:nvSpPr>
        <p:spPr>
          <a:xfrm>
            <a:off x="628652" y="365130"/>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CA"/>
          </a:p>
        </p:txBody>
      </p:sp>
      <p:sp>
        <p:nvSpPr>
          <p:cNvPr id="3" name="Text Placeholder 2">
            <a:extLst>
              <a:ext uri="{FF2B5EF4-FFF2-40B4-BE49-F238E27FC236}">
                <a16:creationId xmlns:a16="http://schemas.microsoft.com/office/drawing/2014/main" id="{216BD8B9-D242-4DEC-BD09-E288676E074A}"/>
              </a:ext>
            </a:extLst>
          </p:cNvPr>
          <p:cNvSpPr txBox="1">
            <a:spLocks noGrp="1"/>
          </p:cNvSpPr>
          <p:nvPr>
            <p:ph type="body" idx="1"/>
          </p:nvPr>
        </p:nvSpPr>
        <p:spPr>
          <a:xfrm>
            <a:off x="628652"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79BB62D-9D54-4C0E-8E96-0D5EA60F5AAA}"/>
              </a:ext>
            </a:extLst>
          </p:cNvPr>
          <p:cNvSpPr txBox="1">
            <a:spLocks noGrp="1"/>
          </p:cNvSpPr>
          <p:nvPr>
            <p:ph type="dt" sz="half" idx="2"/>
          </p:nvPr>
        </p:nvSpPr>
        <p:spPr>
          <a:xfrm>
            <a:off x="628652" y="6356352"/>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685800" rtl="0" fontAlgn="auto" hangingPunct="1">
              <a:lnSpc>
                <a:spcPct val="100000"/>
              </a:lnSpc>
              <a:spcBef>
                <a:spcPts val="0"/>
              </a:spcBef>
              <a:spcAft>
                <a:spcPts val="0"/>
              </a:spcAft>
              <a:buNone/>
              <a:tabLst/>
              <a:defRPr lang="en-CA" sz="900" b="0" i="0" u="none" strike="noStrike" kern="1200" cap="none" spc="0" baseline="0">
                <a:solidFill>
                  <a:srgbClr val="898989"/>
                </a:solidFill>
                <a:uFillTx/>
                <a:latin typeface="Calibri"/>
              </a:defRPr>
            </a:lvl1pPr>
          </a:lstStyle>
          <a:p>
            <a:pPr lvl="0"/>
            <a:fld id="{B3DFDBF0-2A2F-4F3C-BFD2-63CDF278B8DE}" type="datetime1">
              <a:rPr lang="en-CA"/>
              <a:pPr lvl="0"/>
              <a:t>2024-09-09</a:t>
            </a:fld>
            <a:endParaRPr lang="en-CA"/>
          </a:p>
        </p:txBody>
      </p:sp>
      <p:sp>
        <p:nvSpPr>
          <p:cNvPr id="5" name="Footer Placeholder 4">
            <a:extLst>
              <a:ext uri="{FF2B5EF4-FFF2-40B4-BE49-F238E27FC236}">
                <a16:creationId xmlns:a16="http://schemas.microsoft.com/office/drawing/2014/main" id="{5F19DF01-BB1B-48F1-96C9-CA1C5FA653B2}"/>
              </a:ext>
            </a:extLst>
          </p:cNvPr>
          <p:cNvSpPr txBox="1">
            <a:spLocks noGrp="1"/>
          </p:cNvSpPr>
          <p:nvPr>
            <p:ph type="ftr" sz="quarter" idx="3"/>
          </p:nvPr>
        </p:nvSpPr>
        <p:spPr>
          <a:xfrm>
            <a:off x="3028952" y="6356352"/>
            <a:ext cx="3086100" cy="365129"/>
          </a:xfrm>
          <a:prstGeom prst="rect">
            <a:avLst/>
          </a:prstGeom>
          <a:noFill/>
          <a:ln>
            <a:noFill/>
          </a:ln>
        </p:spPr>
        <p:txBody>
          <a:bodyPr vert="horz" wrap="square" lIns="91440" tIns="45720" rIns="91440" bIns="45720" anchor="ctr" anchorCtr="1" compatLnSpc="1">
            <a:noAutofit/>
          </a:bodyPr>
          <a:lstStyle>
            <a:lvl1pPr marL="0" marR="0" lvl="0" indent="0" algn="ctr" defTabSz="685800" rtl="0" fontAlgn="auto" hangingPunct="1">
              <a:lnSpc>
                <a:spcPct val="100000"/>
              </a:lnSpc>
              <a:spcBef>
                <a:spcPts val="0"/>
              </a:spcBef>
              <a:spcAft>
                <a:spcPts val="0"/>
              </a:spcAft>
              <a:buNone/>
              <a:tabLst/>
              <a:defRPr lang="en-CA" sz="900" b="0" i="0" u="none" strike="noStrike" kern="1200" cap="none" spc="0" baseline="0">
                <a:solidFill>
                  <a:srgbClr val="898989"/>
                </a:solidFill>
                <a:uFillTx/>
                <a:latin typeface="Calibri"/>
              </a:defRPr>
            </a:lvl1pPr>
          </a:lstStyle>
          <a:p>
            <a:pPr lvl="0"/>
            <a:endParaRPr lang="en-CA"/>
          </a:p>
        </p:txBody>
      </p:sp>
      <p:sp>
        <p:nvSpPr>
          <p:cNvPr id="6" name="Slide Number Placeholder 5">
            <a:extLst>
              <a:ext uri="{FF2B5EF4-FFF2-40B4-BE49-F238E27FC236}">
                <a16:creationId xmlns:a16="http://schemas.microsoft.com/office/drawing/2014/main" id="{916D9B51-0954-479A-966D-16F0E5A9498A}"/>
              </a:ext>
            </a:extLst>
          </p:cNvPr>
          <p:cNvSpPr txBox="1">
            <a:spLocks noGrp="1"/>
          </p:cNvSpPr>
          <p:nvPr>
            <p:ph type="sldNum" sz="quarter" idx="4"/>
          </p:nvPr>
        </p:nvSpPr>
        <p:spPr>
          <a:xfrm>
            <a:off x="6457952" y="6356352"/>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685800" rtl="0" fontAlgn="auto" hangingPunct="1">
              <a:lnSpc>
                <a:spcPct val="100000"/>
              </a:lnSpc>
              <a:spcBef>
                <a:spcPts val="0"/>
              </a:spcBef>
              <a:spcAft>
                <a:spcPts val="0"/>
              </a:spcAft>
              <a:buNone/>
              <a:tabLst/>
              <a:defRPr lang="en-CA" sz="900" b="0" i="0" u="none" strike="noStrike" kern="1200" cap="none" spc="0" baseline="0">
                <a:solidFill>
                  <a:srgbClr val="898989"/>
                </a:solidFill>
                <a:uFillTx/>
                <a:latin typeface="Calibri"/>
              </a:defRPr>
            </a:lvl1pPr>
          </a:lstStyle>
          <a:p>
            <a:pPr lvl="0"/>
            <a:fld id="{8F54E3CE-C664-4C2E-9EFB-E11829B86274}" type="slidenum">
              <a:t>‹#›</a:t>
            </a:fld>
            <a:endParaRPr lang="en-CA"/>
          </a:p>
        </p:txBody>
      </p:sp>
    </p:spTree>
    <p:extLst>
      <p:ext uri="{BB962C8B-B14F-4D97-AF65-F5344CB8AC3E}">
        <p14:creationId xmlns:p14="http://schemas.microsoft.com/office/powerpoint/2010/main" val="23569321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05817-5233-4EE6-BC11-FA7C15F619A9}"/>
              </a:ext>
            </a:extLst>
          </p:cNvPr>
          <p:cNvSpPr txBox="1">
            <a:spLocks noGrp="1"/>
          </p:cNvSpPr>
          <p:nvPr>
            <p:ph type="title"/>
          </p:nvPr>
        </p:nvSpPr>
        <p:spPr>
          <a:xfrm>
            <a:off x="628652" y="365130"/>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CA"/>
          </a:p>
        </p:txBody>
      </p:sp>
      <p:sp>
        <p:nvSpPr>
          <p:cNvPr id="3" name="Text Placeholder 2">
            <a:extLst>
              <a:ext uri="{FF2B5EF4-FFF2-40B4-BE49-F238E27FC236}">
                <a16:creationId xmlns:a16="http://schemas.microsoft.com/office/drawing/2014/main" id="{216BD8B9-D242-4DEC-BD09-E288676E074A}"/>
              </a:ext>
            </a:extLst>
          </p:cNvPr>
          <p:cNvSpPr txBox="1">
            <a:spLocks noGrp="1"/>
          </p:cNvSpPr>
          <p:nvPr>
            <p:ph type="body" idx="1"/>
          </p:nvPr>
        </p:nvSpPr>
        <p:spPr>
          <a:xfrm>
            <a:off x="628652"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79BB62D-9D54-4C0E-8E96-0D5EA60F5AAA}"/>
              </a:ext>
            </a:extLst>
          </p:cNvPr>
          <p:cNvSpPr txBox="1">
            <a:spLocks noGrp="1"/>
          </p:cNvSpPr>
          <p:nvPr>
            <p:ph type="dt" sz="half" idx="2"/>
          </p:nvPr>
        </p:nvSpPr>
        <p:spPr>
          <a:xfrm>
            <a:off x="628652" y="6356352"/>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685800" rtl="0" fontAlgn="auto" hangingPunct="1">
              <a:lnSpc>
                <a:spcPct val="100000"/>
              </a:lnSpc>
              <a:spcBef>
                <a:spcPts val="0"/>
              </a:spcBef>
              <a:spcAft>
                <a:spcPts val="0"/>
              </a:spcAft>
              <a:buNone/>
              <a:tabLst/>
              <a:defRPr lang="en-CA" sz="900" b="0" i="0" u="none" strike="noStrike" kern="1200" cap="none" spc="0" baseline="0">
                <a:solidFill>
                  <a:srgbClr val="898989"/>
                </a:solidFill>
                <a:uFillTx/>
                <a:latin typeface="Calibri"/>
              </a:defRPr>
            </a:lvl1pPr>
          </a:lstStyle>
          <a:p>
            <a:pPr lvl="0"/>
            <a:fld id="{B3DFDBF0-2A2F-4F3C-BFD2-63CDF278B8DE}" type="datetime1">
              <a:rPr lang="en-CA"/>
              <a:pPr lvl="0"/>
              <a:t>2024-09-09</a:t>
            </a:fld>
            <a:endParaRPr lang="en-CA"/>
          </a:p>
        </p:txBody>
      </p:sp>
      <p:sp>
        <p:nvSpPr>
          <p:cNvPr id="5" name="Footer Placeholder 4">
            <a:extLst>
              <a:ext uri="{FF2B5EF4-FFF2-40B4-BE49-F238E27FC236}">
                <a16:creationId xmlns:a16="http://schemas.microsoft.com/office/drawing/2014/main" id="{5F19DF01-BB1B-48F1-96C9-CA1C5FA653B2}"/>
              </a:ext>
            </a:extLst>
          </p:cNvPr>
          <p:cNvSpPr txBox="1">
            <a:spLocks noGrp="1"/>
          </p:cNvSpPr>
          <p:nvPr>
            <p:ph type="ftr" sz="quarter" idx="3"/>
          </p:nvPr>
        </p:nvSpPr>
        <p:spPr>
          <a:xfrm>
            <a:off x="3028952" y="6356352"/>
            <a:ext cx="3086100" cy="365129"/>
          </a:xfrm>
          <a:prstGeom prst="rect">
            <a:avLst/>
          </a:prstGeom>
          <a:noFill/>
          <a:ln>
            <a:noFill/>
          </a:ln>
        </p:spPr>
        <p:txBody>
          <a:bodyPr vert="horz" wrap="square" lIns="91440" tIns="45720" rIns="91440" bIns="45720" anchor="ctr" anchorCtr="1" compatLnSpc="1">
            <a:noAutofit/>
          </a:bodyPr>
          <a:lstStyle>
            <a:lvl1pPr marL="0" marR="0" lvl="0" indent="0" algn="ctr" defTabSz="685800" rtl="0" fontAlgn="auto" hangingPunct="1">
              <a:lnSpc>
                <a:spcPct val="100000"/>
              </a:lnSpc>
              <a:spcBef>
                <a:spcPts val="0"/>
              </a:spcBef>
              <a:spcAft>
                <a:spcPts val="0"/>
              </a:spcAft>
              <a:buNone/>
              <a:tabLst/>
              <a:defRPr lang="en-CA" sz="900" b="0" i="0" u="none" strike="noStrike" kern="1200" cap="none" spc="0" baseline="0">
                <a:solidFill>
                  <a:srgbClr val="898989"/>
                </a:solidFill>
                <a:uFillTx/>
                <a:latin typeface="Calibri"/>
              </a:defRPr>
            </a:lvl1pPr>
          </a:lstStyle>
          <a:p>
            <a:pPr lvl="0"/>
            <a:endParaRPr lang="en-CA"/>
          </a:p>
        </p:txBody>
      </p:sp>
      <p:sp>
        <p:nvSpPr>
          <p:cNvPr id="6" name="Slide Number Placeholder 5">
            <a:extLst>
              <a:ext uri="{FF2B5EF4-FFF2-40B4-BE49-F238E27FC236}">
                <a16:creationId xmlns:a16="http://schemas.microsoft.com/office/drawing/2014/main" id="{916D9B51-0954-479A-966D-16F0E5A9498A}"/>
              </a:ext>
            </a:extLst>
          </p:cNvPr>
          <p:cNvSpPr txBox="1">
            <a:spLocks noGrp="1"/>
          </p:cNvSpPr>
          <p:nvPr>
            <p:ph type="sldNum" sz="quarter" idx="4"/>
          </p:nvPr>
        </p:nvSpPr>
        <p:spPr>
          <a:xfrm>
            <a:off x="6457952" y="6356352"/>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685800" rtl="0" fontAlgn="auto" hangingPunct="1">
              <a:lnSpc>
                <a:spcPct val="100000"/>
              </a:lnSpc>
              <a:spcBef>
                <a:spcPts val="0"/>
              </a:spcBef>
              <a:spcAft>
                <a:spcPts val="0"/>
              </a:spcAft>
              <a:buNone/>
              <a:tabLst/>
              <a:defRPr lang="en-CA" sz="900" b="0" i="0" u="none" strike="noStrike" kern="1200" cap="none" spc="0" baseline="0">
                <a:solidFill>
                  <a:srgbClr val="898989"/>
                </a:solidFill>
                <a:uFillTx/>
                <a:latin typeface="Calibri"/>
              </a:defRPr>
            </a:lvl1pPr>
          </a:lstStyle>
          <a:p>
            <a:pPr lvl="0"/>
            <a:fld id="{8F54E3CE-C664-4C2E-9EFB-E11829B86274}" type="slidenum">
              <a:t>‹#›</a:t>
            </a:fld>
            <a:endParaRPr lang="en-CA"/>
          </a:p>
        </p:txBody>
      </p:sp>
    </p:spTree>
    <p:extLst>
      <p:ext uri="{BB962C8B-B14F-4D97-AF65-F5344CB8AC3E}">
        <p14:creationId xmlns:p14="http://schemas.microsoft.com/office/powerpoint/2010/main" val="371672347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Ls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8F4D8-FB1A-E04E-AFE7-49D9CDEB97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20DDAA-0678-F454-4183-035A35BDF22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35656-A01C-291D-C2FF-0E8FA6FB5AD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A3BC5A1-4A45-B944-AB50-B84F2F1DB9B3}" type="datetimeFigureOut">
              <a:rPr lang="en-US" smtClean="0"/>
              <a:t>9/9/2024</a:t>
            </a:fld>
            <a:endParaRPr lang="en-US"/>
          </a:p>
        </p:txBody>
      </p:sp>
      <p:sp>
        <p:nvSpPr>
          <p:cNvPr id="5" name="Footer Placeholder 4">
            <a:extLst>
              <a:ext uri="{FF2B5EF4-FFF2-40B4-BE49-F238E27FC236}">
                <a16:creationId xmlns:a16="http://schemas.microsoft.com/office/drawing/2014/main" id="{D5150A1A-168E-E2B7-A1D8-5ACDF435E2E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C71389-95F9-A70E-3744-C81CC2090EB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BD1958B-8706-F74A-B000-2E5C123E4E3D}" type="slidenum">
              <a:rPr lang="en-US" smtClean="0"/>
              <a:t>‹#›</a:t>
            </a:fld>
            <a:endParaRPr lang="en-US"/>
          </a:p>
        </p:txBody>
      </p:sp>
    </p:spTree>
    <p:extLst>
      <p:ext uri="{BB962C8B-B14F-4D97-AF65-F5344CB8AC3E}">
        <p14:creationId xmlns:p14="http://schemas.microsoft.com/office/powerpoint/2010/main" val="294612281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A6B06FA-59E6-6544-B1FA-6A7FD8F86AF3}" type="datetimeFigureOut">
              <a:rPr lang="en-US" smtClean="0"/>
              <a:t>9/9/2024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883DB9-E019-EA4F-8BB4-D63C24517E96}" type="slidenum">
              <a:rPr lang="en-US" smtClean="0"/>
              <a:t>‹#›</a:t>
            </a:fld>
            <a:endParaRPr lang="en-US"/>
          </a:p>
        </p:txBody>
      </p:sp>
    </p:spTree>
    <p:extLst>
      <p:ext uri="{BB962C8B-B14F-4D97-AF65-F5344CB8AC3E}">
        <p14:creationId xmlns:p14="http://schemas.microsoft.com/office/powerpoint/2010/main" val="36151378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00D9C5F-7CAD-4531-912D-629DD9149C93}" type="datetimeFigureOut">
              <a:rPr lang="en-US" smtClean="0"/>
              <a:t>9/9/2024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473474-8DA8-4E35-8254-DA669F306908}" type="slidenum">
              <a:rPr lang="en-US" smtClean="0"/>
              <a:t>‹#›</a:t>
            </a:fld>
            <a:endParaRPr lang="en-US"/>
          </a:p>
        </p:txBody>
      </p:sp>
    </p:spTree>
    <p:extLst>
      <p:ext uri="{BB962C8B-B14F-4D97-AF65-F5344CB8AC3E}">
        <p14:creationId xmlns:p14="http://schemas.microsoft.com/office/powerpoint/2010/main" val="335587117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86781"/>
            <a:ext cx="8229600" cy="423193"/>
          </a:xfrm>
          <a:prstGeom prst="rect">
            <a:avLst/>
          </a:prstGeom>
        </p:spPr>
        <p:txBody>
          <a:bodyPr vert="horz" lIns="0" tIns="0" rIns="0" bIns="0" rtlCol="0" anchor="t" anchorCtr="0">
            <a:spAutoFit/>
          </a:bodyPr>
          <a:lstStyle/>
          <a:p>
            <a:r>
              <a:rPr lang="en-US"/>
              <a:t>Click to edit Master title style</a:t>
            </a:r>
            <a:endParaRPr lang="en-CA"/>
          </a:p>
        </p:txBody>
      </p:sp>
      <p:sp>
        <p:nvSpPr>
          <p:cNvPr id="6" name="Slide Number Placeholder 5"/>
          <p:cNvSpPr>
            <a:spLocks noGrp="1"/>
          </p:cNvSpPr>
          <p:nvPr>
            <p:ph type="sldNum" sz="quarter" idx="4"/>
          </p:nvPr>
        </p:nvSpPr>
        <p:spPr>
          <a:xfrm>
            <a:off x="3505200" y="6398749"/>
            <a:ext cx="2133600" cy="153888"/>
          </a:xfrm>
          <a:prstGeom prst="rect">
            <a:avLst/>
          </a:prstGeom>
        </p:spPr>
        <p:txBody>
          <a:bodyPr vert="horz" lIns="0" tIns="0" rIns="0" bIns="0" rtlCol="0" anchor="t" anchorCtr="0">
            <a:spAutoFit/>
          </a:bodyPr>
          <a:lstStyle>
            <a:lvl1pPr algn="ctr">
              <a:defRPr sz="1000">
                <a:solidFill>
                  <a:schemeClr val="tx1">
                    <a:tint val="75000"/>
                  </a:schemeClr>
                </a:solidFill>
              </a:defRPr>
            </a:lvl1pPr>
          </a:lstStyle>
          <a:p>
            <a:fld id="{705A8334-9369-44D4-A315-FEF68A97AEA3}" type="slidenum">
              <a:rPr lang="en-CA" smtClean="0"/>
              <a:pPr/>
              <a:t>‹#›</a:t>
            </a:fld>
            <a:endParaRPr lang="en-CA"/>
          </a:p>
        </p:txBody>
      </p:sp>
      <p:sp>
        <p:nvSpPr>
          <p:cNvPr id="10" name="Text Placeholder 9"/>
          <p:cNvSpPr>
            <a:spLocks noGrp="1"/>
          </p:cNvSpPr>
          <p:nvPr>
            <p:ph type="body" idx="1"/>
          </p:nvPr>
        </p:nvSpPr>
        <p:spPr>
          <a:xfrm>
            <a:off x="693093" y="1827300"/>
            <a:ext cx="8229600" cy="196207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4" name="Picture 1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65194" y="6393306"/>
            <a:ext cx="495450" cy="236395"/>
          </a:xfrm>
          <a:prstGeom prst="rect">
            <a:avLst/>
          </a:prstGeom>
        </p:spPr>
      </p:pic>
      <p:pic>
        <p:nvPicPr>
          <p:cNvPr id="3" name="Picture 2" descr="Choosing Wisely Canada">
            <a:extLst>
              <a:ext uri="{FF2B5EF4-FFF2-40B4-BE49-F238E27FC236}">
                <a16:creationId xmlns:a16="http://schemas.microsoft.com/office/drawing/2014/main" id="{0CA344EC-B5BE-0CE8-F59C-675552CF54B3}"/>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7941692" y="6367312"/>
            <a:ext cx="345249" cy="26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06917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Lst>
  <p:txStyles>
    <p:titleStyle>
      <a:lvl1pPr algn="l" defTabSz="914378" rtl="0" eaLnBrk="1" latinLnBrk="0" hangingPunct="1">
        <a:lnSpc>
          <a:spcPts val="3300"/>
        </a:lnSpc>
        <a:spcBef>
          <a:spcPct val="0"/>
        </a:spcBef>
        <a:buNone/>
        <a:defRPr sz="3300" kern="1200">
          <a:solidFill>
            <a:srgbClr val="365254"/>
          </a:solidFill>
          <a:latin typeface="+mj-lt"/>
          <a:ea typeface="+mj-ea"/>
          <a:cs typeface="+mj-cs"/>
        </a:defRPr>
      </a:lvl1pPr>
    </p:titleStyle>
    <p:bodyStyle>
      <a:lvl1pPr marL="180971" indent="-180971" algn="l" defTabSz="914378" rtl="0" eaLnBrk="1" latinLnBrk="0" hangingPunct="1">
        <a:lnSpc>
          <a:spcPts val="2100"/>
        </a:lnSpc>
        <a:spcBef>
          <a:spcPts val="600"/>
        </a:spcBef>
        <a:spcAft>
          <a:spcPts val="600"/>
        </a:spcAft>
        <a:buFont typeface="Arial" panose="020B0604020202020204" pitchFamily="34" charset="0"/>
        <a:buChar char="•"/>
        <a:defRPr sz="1700" b="1" kern="1200">
          <a:solidFill>
            <a:srgbClr val="365254"/>
          </a:solidFill>
          <a:latin typeface="+mn-lt"/>
          <a:ea typeface="+mn-ea"/>
          <a:cs typeface="+mn-cs"/>
        </a:defRPr>
      </a:lvl1pPr>
      <a:lvl2pPr marL="361941" indent="-171446" algn="l" defTabSz="914378" rtl="0" eaLnBrk="1" latinLnBrk="0" hangingPunct="1">
        <a:lnSpc>
          <a:spcPts val="2100"/>
        </a:lnSpc>
        <a:spcBef>
          <a:spcPts val="600"/>
        </a:spcBef>
        <a:spcAft>
          <a:spcPts val="600"/>
        </a:spcAft>
        <a:buFont typeface="Courier New" panose="02070309020205020404" pitchFamily="49" charset="0"/>
        <a:buChar char="-"/>
        <a:tabLst/>
        <a:defRPr sz="1600" kern="1200">
          <a:solidFill>
            <a:schemeClr val="tx1"/>
          </a:solidFill>
          <a:latin typeface="+mn-lt"/>
          <a:ea typeface="+mn-ea"/>
          <a:cs typeface="+mn-cs"/>
        </a:defRPr>
      </a:lvl2pPr>
      <a:lvl3pPr marL="361941" indent="-171446" algn="l" defTabSz="914378" rtl="0" eaLnBrk="1" latinLnBrk="0" hangingPunct="1">
        <a:lnSpc>
          <a:spcPts val="2100"/>
        </a:lnSpc>
        <a:spcBef>
          <a:spcPts val="600"/>
        </a:spcBef>
        <a:spcAft>
          <a:spcPts val="600"/>
        </a:spcAft>
        <a:buFont typeface="Courier New" panose="02070309020205020404" pitchFamily="49" charset="0"/>
        <a:buChar char="-"/>
        <a:defRPr sz="1600" kern="1200">
          <a:solidFill>
            <a:schemeClr val="tx1"/>
          </a:solidFill>
          <a:latin typeface="+mn-lt"/>
          <a:ea typeface="+mn-ea"/>
          <a:cs typeface="+mn-cs"/>
        </a:defRPr>
      </a:lvl3pPr>
      <a:lvl4pPr marL="361941" indent="-171446" algn="l" defTabSz="914378" rtl="0" eaLnBrk="1" latinLnBrk="0" hangingPunct="1">
        <a:lnSpc>
          <a:spcPts val="2100"/>
        </a:lnSpc>
        <a:spcBef>
          <a:spcPts val="600"/>
        </a:spcBef>
        <a:spcAft>
          <a:spcPts val="600"/>
        </a:spcAft>
        <a:buFont typeface="Courier New" panose="02070309020205020404" pitchFamily="49" charset="0"/>
        <a:buChar char="-"/>
        <a:defRPr sz="1600" kern="1200">
          <a:solidFill>
            <a:schemeClr val="tx1"/>
          </a:solidFill>
          <a:latin typeface="+mn-lt"/>
          <a:ea typeface="+mn-ea"/>
          <a:cs typeface="+mn-cs"/>
        </a:defRPr>
      </a:lvl4pPr>
      <a:lvl5pPr marL="361941" indent="-171446" algn="l" defTabSz="914378" rtl="0" eaLnBrk="1" latinLnBrk="0" hangingPunct="1">
        <a:lnSpc>
          <a:spcPts val="2100"/>
        </a:lnSpc>
        <a:spcBef>
          <a:spcPts val="600"/>
        </a:spcBef>
        <a:spcAft>
          <a:spcPts val="600"/>
        </a:spcAft>
        <a:buFont typeface="Courier New" panose="02070309020205020404" pitchFamily="49" charset="0"/>
        <a:buChar char="-"/>
        <a:defRPr sz="16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7.xml"/><Relationship Id="rId1" Type="http://schemas.openxmlformats.org/officeDocument/2006/relationships/slideLayout" Target="../slideLayouts/slideLayout109.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02.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4.xml"/><Relationship Id="rId1" Type="http://schemas.openxmlformats.org/officeDocument/2006/relationships/slideLayout" Target="../slideLayouts/slideLayout103.xml"/><Relationship Id="rId4" Type="http://schemas.openxmlformats.org/officeDocument/2006/relationships/image" Target="../media/image55.tif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6.emf"/><Relationship Id="rId5" Type="http://schemas.openxmlformats.org/officeDocument/2006/relationships/oleObject" Target="../embeddings/oleObject1.bin"/><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www.mentimeter.com/" TargetMode="Externa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11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115.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7.xml"/><Relationship Id="rId1" Type="http://schemas.openxmlformats.org/officeDocument/2006/relationships/slideLayout" Target="../slideLayouts/slideLayout135.xml"/><Relationship Id="rId4" Type="http://schemas.openxmlformats.org/officeDocument/2006/relationships/hyperlink" Target="https://yourhealthsystem.cihi.ca/hsp/indepth?lang=en&amp;_gl=1*97gj5s*_ga*MTA5MTg0OTgzLjE2Njg2MTE2MDA.*_ga_44X3CK377B*MTY3MzU2NzY0OS42Ny4wLjE2NzM1Njc2NTQuMC4wLjA.&amp;_ga=2.259567306.1565088916.1673567650-109184983.1668611600#/indicator/008/2/C5001/N4IgKgTgpgdgJgeQG5QmAlgWygYQC4QA2IAXKDFOgOYAWARgPYCuEAzqQNog4CMADDwCsPEABpuAdj4AOAExjusvgOkKcATmUjxGzXwDMIALoBfE0AA" TargetMode="External"/></Relationships>
</file>

<file path=ppt/slides/_rels/slide4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48.xml"/><Relationship Id="rId1" Type="http://schemas.openxmlformats.org/officeDocument/2006/relationships/slideLayout" Target="../slideLayouts/slideLayout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8" Type="http://schemas.openxmlformats.org/officeDocument/2006/relationships/hyperlink" Target="https://x.com/Choosewiselysk" TargetMode="External"/><Relationship Id="rId3" Type="http://schemas.openxmlformats.org/officeDocument/2006/relationships/hyperlink" Target="mailto:cwsk@saskhealthauthority.ca" TargetMode="External"/><Relationship Id="rId7" Type="http://schemas.openxmlformats.org/officeDocument/2006/relationships/image" Target="../media/image82.jpeg"/><Relationship Id="rId12"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1.jpeg"/><Relationship Id="rId11"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hyperlink" Target="https://www.instagram.com/choosewiselysk/" TargetMode="External"/><Relationship Id="rId4" Type="http://schemas.openxmlformats.org/officeDocument/2006/relationships/hyperlink" Target="mailto:Stephen.Odoi@saskhealthauthority.ca" TargetMode="External"/><Relationship Id="rId9" Type="http://schemas.openxmlformats.org/officeDocument/2006/relationships/hyperlink" Target="https://www.linkedin.com/in/choosing-wisely-saskatchewan-6519b1310/edit/contact-info/?lipi=urn%3Ali%3Apage%3Ad_flagship3_profile_view_base_contact_details%3Bqw%2FZ6%2FFUTDKRZNILmwuseg%3D%3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F2D2B-72AF-45EE-8573-726B0A35672E}"/>
              </a:ext>
            </a:extLst>
          </p:cNvPr>
          <p:cNvSpPr>
            <a:spLocks noGrp="1"/>
          </p:cNvSpPr>
          <p:nvPr>
            <p:ph type="ctrTitle"/>
          </p:nvPr>
        </p:nvSpPr>
        <p:spPr>
          <a:xfrm>
            <a:off x="808832" y="2091065"/>
            <a:ext cx="7526338" cy="1716938"/>
          </a:xfrm>
        </p:spPr>
        <p:txBody>
          <a:bodyPr/>
          <a:lstStyle/>
          <a:p>
            <a:pPr algn="ctr"/>
            <a:r>
              <a:rPr lang="en-US" sz="4000" b="1" dirty="0">
                <a:latin typeface="+mn-lt"/>
              </a:rPr>
              <a:t>Choosing Wisely Together</a:t>
            </a:r>
            <a:r>
              <a:rPr lang="en-US" dirty="0"/>
              <a:t/>
            </a:r>
            <a:br>
              <a:rPr lang="en-US" dirty="0"/>
            </a:br>
            <a:endParaRPr lang="en-CA" dirty="0"/>
          </a:p>
        </p:txBody>
      </p:sp>
      <p:sp>
        <p:nvSpPr>
          <p:cNvPr id="3" name="Subtitle 2">
            <a:extLst>
              <a:ext uri="{FF2B5EF4-FFF2-40B4-BE49-F238E27FC236}">
                <a16:creationId xmlns:a16="http://schemas.microsoft.com/office/drawing/2014/main" id="{9C763746-36C2-4EB5-A683-A2A50E519E42}"/>
              </a:ext>
            </a:extLst>
          </p:cNvPr>
          <p:cNvSpPr>
            <a:spLocks noGrp="1"/>
          </p:cNvSpPr>
          <p:nvPr>
            <p:ph type="subTitle" idx="1"/>
          </p:nvPr>
        </p:nvSpPr>
        <p:spPr>
          <a:xfrm>
            <a:off x="1357008" y="4319032"/>
            <a:ext cx="6858000" cy="1241985"/>
          </a:xfrm>
        </p:spPr>
        <p:txBody>
          <a:bodyPr>
            <a:normAutofit lnSpcReduction="10000"/>
          </a:bodyPr>
          <a:lstStyle/>
          <a:p>
            <a:r>
              <a:rPr lang="en-US" b="1" dirty="0"/>
              <a:t>September 13, </a:t>
            </a:r>
            <a:r>
              <a:rPr lang="en-US" b="1" dirty="0" smtClean="0"/>
              <a:t>2024</a:t>
            </a:r>
            <a:endParaRPr lang="en-US" b="1" dirty="0"/>
          </a:p>
          <a:p>
            <a:r>
              <a:rPr lang="en-US" dirty="0"/>
              <a:t>Presentation For:</a:t>
            </a:r>
          </a:p>
          <a:p>
            <a:r>
              <a:rPr lang="en-US" dirty="0" smtClean="0"/>
              <a:t>Saskatchewan </a:t>
            </a:r>
            <a:r>
              <a:rPr lang="en-US" dirty="0"/>
              <a:t>Professionals in Infection </a:t>
            </a:r>
            <a:r>
              <a:rPr lang="en-US" dirty="0" smtClean="0"/>
              <a:t>Control</a:t>
            </a:r>
            <a:r>
              <a:rPr lang="en-US" dirty="0"/>
              <a:t/>
            </a:r>
            <a:br>
              <a:rPr lang="en-US" dirty="0"/>
            </a:br>
            <a:r>
              <a:rPr lang="en-US" dirty="0"/>
              <a:t>(IPAC SASKPIC)</a:t>
            </a:r>
          </a:p>
          <a:p>
            <a:endParaRPr lang="en-CA" dirty="0"/>
          </a:p>
        </p:txBody>
      </p:sp>
      <p:pic>
        <p:nvPicPr>
          <p:cNvPr id="4" name="Picture 2" descr="G:\HQC Programs\CID\Appropriateness\Choosing Wisely Saskatchewan\Communications\Logos\CWSK Logo\SK CWC pos.jpg">
            <a:extLst>
              <a:ext uri="{FF2B5EF4-FFF2-40B4-BE49-F238E27FC236}">
                <a16:creationId xmlns:a16="http://schemas.microsoft.com/office/drawing/2014/main" id="{2A401163-9988-4169-8BE6-78E8FE9C3D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505" y="290036"/>
            <a:ext cx="2357407" cy="9406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629893B-2CC8-41B1-8F5C-DABB994E880C}"/>
              </a:ext>
            </a:extLst>
          </p:cNvPr>
          <p:cNvSpPr/>
          <p:nvPr/>
        </p:nvSpPr>
        <p:spPr>
          <a:xfrm>
            <a:off x="159894" y="5735782"/>
            <a:ext cx="8824214" cy="985652"/>
          </a:xfrm>
          <a:prstGeom prst="rect">
            <a:avLst/>
          </a:prstGeom>
          <a:solidFill>
            <a:srgbClr val="32B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Choosing Wisely Ca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63" y="290036"/>
            <a:ext cx="1664282" cy="9486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5149" y="432993"/>
            <a:ext cx="3034610" cy="797669"/>
          </a:xfrm>
          <a:prstGeom prst="rect">
            <a:avLst/>
          </a:prstGeom>
        </p:spPr>
      </p:pic>
    </p:spTree>
    <p:extLst>
      <p:ext uri="{BB962C8B-B14F-4D97-AF65-F5344CB8AC3E}">
        <p14:creationId xmlns:p14="http://schemas.microsoft.com/office/powerpoint/2010/main" val="3227552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8852"/>
          <a:stretch/>
        </p:blipFill>
        <p:spPr>
          <a:xfrm>
            <a:off x="517605" y="992162"/>
            <a:ext cx="3869554" cy="4564356"/>
          </a:xfrm>
          <a:prstGeom prst="rect">
            <a:avLst/>
          </a:prstGeom>
          <a:ln>
            <a:solidFill>
              <a:srgbClr val="282828"/>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8961"/>
          <a:stretch/>
        </p:blipFill>
        <p:spPr>
          <a:xfrm>
            <a:off x="4763128" y="992164"/>
            <a:ext cx="3869554" cy="4558883"/>
          </a:xfrm>
          <a:prstGeom prst="rect">
            <a:avLst/>
          </a:prstGeom>
          <a:ln>
            <a:solidFill>
              <a:srgbClr val="282828"/>
            </a:solidFill>
          </a:ln>
        </p:spPr>
      </p:pic>
    </p:spTree>
    <p:extLst>
      <p:ext uri="{BB962C8B-B14F-4D97-AF65-F5344CB8AC3E}">
        <p14:creationId xmlns:p14="http://schemas.microsoft.com/office/powerpoint/2010/main" val="2122669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p24">
            <a:extLst>
              <a:ext uri="{FF2B5EF4-FFF2-40B4-BE49-F238E27FC236}">
                <a16:creationId xmlns:a16="http://schemas.microsoft.com/office/drawing/2014/main" id="{176728FD-7F5D-7913-B5B9-8402B740F07B}"/>
              </a:ext>
            </a:extLst>
          </p:cNvPr>
          <p:cNvSpPr txBox="1">
            <a:spLocks/>
          </p:cNvSpPr>
          <p:nvPr/>
        </p:nvSpPr>
        <p:spPr>
          <a:xfrm>
            <a:off x="672528" y="3876902"/>
            <a:ext cx="3179116" cy="1247392"/>
          </a:xfrm>
          <a:prstGeom prst="rect">
            <a:avLst/>
          </a:prstGeom>
        </p:spPr>
        <p:txBody>
          <a:bodyPr vert="horz" lIns="91424" tIns="91424" rIns="91424" bIns="9142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base">
              <a:spcBef>
                <a:spcPts val="750"/>
              </a:spcBef>
              <a:buNone/>
              <a:defRPr/>
            </a:pPr>
            <a:r>
              <a:rPr lang="en-CA" sz="1800" dirty="0">
                <a:solidFill>
                  <a:srgbClr val="000000"/>
                </a:solidFill>
              </a:rPr>
              <a:t>Inspiring the next generation </a:t>
            </a:r>
            <a:br>
              <a:rPr lang="en-CA" sz="1800" dirty="0">
                <a:solidFill>
                  <a:srgbClr val="000000"/>
                </a:solidFill>
              </a:rPr>
            </a:br>
            <a:r>
              <a:rPr lang="en-CA" sz="1800" dirty="0">
                <a:solidFill>
                  <a:srgbClr val="000000"/>
                </a:solidFill>
              </a:rPr>
              <a:t>of physicians in resource stewardship.</a:t>
            </a:r>
          </a:p>
          <a:p>
            <a:pPr marL="0" indent="0" defTabSz="685800" fontAlgn="base">
              <a:spcBef>
                <a:spcPts val="750"/>
              </a:spcBef>
              <a:buNone/>
              <a:defRPr/>
            </a:pPr>
            <a:r>
              <a:rPr lang="en-CA" sz="1800" dirty="0">
                <a:solidFill>
                  <a:srgbClr val="000000"/>
                </a:solidFill>
              </a:rPr>
              <a:t/>
            </a:r>
            <a:br>
              <a:rPr lang="en-CA" sz="1800" dirty="0">
                <a:solidFill>
                  <a:srgbClr val="000000"/>
                </a:solidFill>
              </a:rPr>
            </a:br>
            <a:endParaRPr lang="en-CA" sz="1200" dirty="0">
              <a:solidFill>
                <a:srgbClr val="000000"/>
              </a:solidFill>
            </a:endParaRPr>
          </a:p>
        </p:txBody>
      </p:sp>
      <p:sp>
        <p:nvSpPr>
          <p:cNvPr id="3" name="Google Shape;171;p24">
            <a:extLst>
              <a:ext uri="{FF2B5EF4-FFF2-40B4-BE49-F238E27FC236}">
                <a16:creationId xmlns:a16="http://schemas.microsoft.com/office/drawing/2014/main" id="{AC4F78FF-0E84-4D80-B5C8-889E18EB2275}"/>
              </a:ext>
            </a:extLst>
          </p:cNvPr>
          <p:cNvSpPr txBox="1">
            <a:spLocks/>
          </p:cNvSpPr>
          <p:nvPr/>
        </p:nvSpPr>
        <p:spPr>
          <a:xfrm>
            <a:off x="698914" y="2096776"/>
            <a:ext cx="3970577" cy="373754"/>
          </a:xfrm>
          <a:prstGeom prst="rect">
            <a:avLst/>
          </a:prstGeom>
        </p:spPr>
        <p:txBody>
          <a:bodyPr lIns="91424" tIns="91424" rIns="91424" bIns="91424">
            <a:noAutofit/>
          </a:bodyPr>
          <a:lst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defTabSz="685800">
              <a:defRPr/>
            </a:pPr>
            <a:r>
              <a:rPr lang="en-US" sz="2400" spc="75" dirty="0">
                <a:solidFill>
                  <a:srgbClr val="000000"/>
                </a:solidFill>
                <a:latin typeface="Tahoma" pitchFamily="34"/>
                <a:ea typeface="Tahoma" pitchFamily="34"/>
                <a:cs typeface="Tahoma" pitchFamily="34"/>
              </a:rPr>
              <a:t>Students and </a:t>
            </a:r>
            <a:br>
              <a:rPr lang="en-US" sz="2400" spc="75" dirty="0">
                <a:solidFill>
                  <a:srgbClr val="000000"/>
                </a:solidFill>
                <a:latin typeface="Tahoma" pitchFamily="34"/>
                <a:ea typeface="Tahoma" pitchFamily="34"/>
                <a:cs typeface="Tahoma" pitchFamily="34"/>
              </a:rPr>
            </a:br>
            <a:r>
              <a:rPr lang="en-US" sz="2400" spc="75" dirty="0">
                <a:solidFill>
                  <a:srgbClr val="000000"/>
                </a:solidFill>
                <a:latin typeface="Tahoma" pitchFamily="34"/>
                <a:ea typeface="Tahoma" pitchFamily="34"/>
                <a:cs typeface="Tahoma" pitchFamily="34"/>
              </a:rPr>
              <a:t>Trainees Advocating for Resource Stewardship (STARS)</a:t>
            </a:r>
          </a:p>
        </p:txBody>
      </p:sp>
      <p:pic>
        <p:nvPicPr>
          <p:cNvPr id="4" name="Google Shape;172;p24">
            <a:extLst>
              <a:ext uri="{FF2B5EF4-FFF2-40B4-BE49-F238E27FC236}">
                <a16:creationId xmlns:a16="http://schemas.microsoft.com/office/drawing/2014/main" id="{9F755940-4A42-8FE3-C764-108B7A06BC92}"/>
              </a:ext>
            </a:extLst>
          </p:cNvPr>
          <p:cNvPicPr>
            <a:picLocks noChangeAspect="1"/>
          </p:cNvPicPr>
          <p:nvPr/>
        </p:nvPicPr>
        <p:blipFill>
          <a:blip r:embed="rId3"/>
          <a:srcRect l="4504" r="4504"/>
          <a:stretch/>
        </p:blipFill>
        <p:spPr>
          <a:xfrm>
            <a:off x="4207139" y="1179982"/>
            <a:ext cx="4896027" cy="4483934"/>
          </a:xfrm>
          <a:prstGeom prst="rect">
            <a:avLst/>
          </a:prstGeom>
          <a:noFill/>
          <a:ln cap="flat">
            <a:noFill/>
          </a:ln>
        </p:spPr>
      </p:pic>
      <p:cxnSp>
        <p:nvCxnSpPr>
          <p:cNvPr id="5" name="Google Shape;173;p24">
            <a:extLst>
              <a:ext uri="{FF2B5EF4-FFF2-40B4-BE49-F238E27FC236}">
                <a16:creationId xmlns:a16="http://schemas.microsoft.com/office/drawing/2014/main" id="{6D3148F7-2F58-63A5-D06D-17B6735E963B}"/>
              </a:ext>
            </a:extLst>
          </p:cNvPr>
          <p:cNvCxnSpPr>
            <a:cxnSpLocks/>
          </p:cNvCxnSpPr>
          <p:nvPr/>
        </p:nvCxnSpPr>
        <p:spPr>
          <a:xfrm>
            <a:off x="698915" y="4962929"/>
            <a:ext cx="2852197" cy="0"/>
          </a:xfrm>
          <a:prstGeom prst="straightConnector1">
            <a:avLst/>
          </a:prstGeom>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14D6072A-3E5B-D90C-B89B-BEA24361A6A6}"/>
              </a:ext>
            </a:extLst>
          </p:cNvPr>
          <p:cNvCxnSpPr/>
          <p:nvPr/>
        </p:nvCxnSpPr>
        <p:spPr>
          <a:xfrm>
            <a:off x="782027" y="3780191"/>
            <a:ext cx="560436" cy="0"/>
          </a:xfrm>
          <a:prstGeom prst="straightConnector1">
            <a:avLst/>
          </a:prstGeom>
          <a:noFill/>
          <a:ln w="38103" cap="flat">
            <a:solidFill>
              <a:schemeClr val="accent3">
                <a:lumMod val="40000"/>
                <a:lumOff val="60000"/>
              </a:schemeClr>
            </a:solidFill>
            <a:prstDash val="solid"/>
            <a:miter/>
          </a:ln>
        </p:spPr>
      </p:cxnSp>
    </p:spTree>
    <p:extLst>
      <p:ext uri="{BB962C8B-B14F-4D97-AF65-F5344CB8AC3E}">
        <p14:creationId xmlns:p14="http://schemas.microsoft.com/office/powerpoint/2010/main" val="1703363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3FB0CF-CA2B-AAEE-939E-8728F8EF31EF}"/>
              </a:ext>
            </a:extLst>
          </p:cNvPr>
          <p:cNvPicPr>
            <a:picLocks noChangeAspect="1"/>
          </p:cNvPicPr>
          <p:nvPr/>
        </p:nvPicPr>
        <p:blipFill>
          <a:blip r:embed="rId3"/>
          <a:stretch>
            <a:fillRect/>
          </a:stretch>
        </p:blipFill>
        <p:spPr>
          <a:xfrm>
            <a:off x="688219" y="857250"/>
            <a:ext cx="8455781" cy="5143500"/>
          </a:xfrm>
          <a:prstGeom prst="rect">
            <a:avLst/>
          </a:prstGeom>
        </p:spPr>
      </p:pic>
      <p:sp>
        <p:nvSpPr>
          <p:cNvPr id="5" name="Rectangle 4">
            <a:extLst>
              <a:ext uri="{FF2B5EF4-FFF2-40B4-BE49-F238E27FC236}">
                <a16:creationId xmlns:a16="http://schemas.microsoft.com/office/drawing/2014/main" id="{BB7A95C4-62C3-0581-B78E-9E461AE5FC15}"/>
              </a:ext>
            </a:extLst>
          </p:cNvPr>
          <p:cNvSpPr/>
          <p:nvPr/>
        </p:nvSpPr>
        <p:spPr>
          <a:xfrm>
            <a:off x="0" y="857250"/>
            <a:ext cx="849632" cy="5143500"/>
          </a:xfrm>
          <a:prstGeom prst="rect">
            <a:avLst/>
          </a:prstGeom>
          <a:solidFill>
            <a:srgbClr val="E9F9F8"/>
          </a:solidFill>
          <a:ln w="12700" cap="flat" cmpd="sng" algn="ctr">
            <a:noFill/>
            <a:prstDash val="solid"/>
            <a:miter lim="800000"/>
          </a:ln>
          <a:effectLst/>
        </p:spPr>
        <p:txBody>
          <a:bodyPr rtlCol="0" anchor="ctr"/>
          <a:lstStyle/>
          <a:p>
            <a:pPr algn="ctr" defTabSz="685800">
              <a:defRPr/>
            </a:pPr>
            <a:endParaRPr lang="en-US" sz="1350" kern="0" dirty="0">
              <a:solidFill>
                <a:srgbClr val="FFFFFF"/>
              </a:solidFill>
              <a:latin typeface="Calibri" panose="020F0502020204030204"/>
            </a:endParaRPr>
          </a:p>
        </p:txBody>
      </p:sp>
      <p:sp>
        <p:nvSpPr>
          <p:cNvPr id="6" name="Title 1">
            <a:extLst>
              <a:ext uri="{FF2B5EF4-FFF2-40B4-BE49-F238E27FC236}">
                <a16:creationId xmlns:a16="http://schemas.microsoft.com/office/drawing/2014/main" id="{6CDD7948-4573-F002-2010-D3820828E618}"/>
              </a:ext>
            </a:extLst>
          </p:cNvPr>
          <p:cNvSpPr txBox="1">
            <a:spLocks/>
          </p:cNvSpPr>
          <p:nvPr/>
        </p:nvSpPr>
        <p:spPr>
          <a:xfrm rot="16200000">
            <a:off x="-2040473" y="3137417"/>
            <a:ext cx="4877049" cy="431016"/>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ctr" defTabSz="685800">
              <a:defRPr/>
            </a:pPr>
            <a:r>
              <a:rPr lang="en-US" sz="3300" dirty="0">
                <a:solidFill>
                  <a:srgbClr val="000000"/>
                </a:solidFill>
              </a:rPr>
              <a:t>STARS STUDENTS</a:t>
            </a:r>
          </a:p>
        </p:txBody>
      </p:sp>
    </p:spTree>
    <p:extLst>
      <p:ext uri="{BB962C8B-B14F-4D97-AF65-F5344CB8AC3E}">
        <p14:creationId xmlns:p14="http://schemas.microsoft.com/office/powerpoint/2010/main" val="2645309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7A95C4-62C3-0581-B78E-9E461AE5FC15}"/>
              </a:ext>
            </a:extLst>
          </p:cNvPr>
          <p:cNvSpPr/>
          <p:nvPr/>
        </p:nvSpPr>
        <p:spPr>
          <a:xfrm>
            <a:off x="8108576" y="857250"/>
            <a:ext cx="1035425" cy="5143500"/>
          </a:xfrm>
          <a:prstGeom prst="rect">
            <a:avLst/>
          </a:prstGeom>
          <a:solidFill>
            <a:srgbClr val="E9F9F8"/>
          </a:solidFill>
          <a:ln w="12700" cap="flat" cmpd="sng" algn="ctr">
            <a:noFill/>
            <a:prstDash val="solid"/>
            <a:miter lim="800000"/>
          </a:ln>
          <a:effectLst/>
        </p:spPr>
        <p:txBody>
          <a:bodyPr rtlCol="0" anchor="ctr"/>
          <a:lstStyle/>
          <a:p>
            <a:pPr algn="ctr" defTabSz="685800">
              <a:defRPr/>
            </a:pPr>
            <a:endParaRPr lang="en-US" sz="1350" kern="0" dirty="0">
              <a:solidFill>
                <a:srgbClr val="FFFFFF"/>
              </a:solidFill>
              <a:latin typeface="Calibri" panose="020F0502020204030204"/>
            </a:endParaRPr>
          </a:p>
        </p:txBody>
      </p:sp>
      <p:sp>
        <p:nvSpPr>
          <p:cNvPr id="6" name="Title 1">
            <a:extLst>
              <a:ext uri="{FF2B5EF4-FFF2-40B4-BE49-F238E27FC236}">
                <a16:creationId xmlns:a16="http://schemas.microsoft.com/office/drawing/2014/main" id="{6CDD7948-4573-F002-2010-D3820828E618}"/>
              </a:ext>
            </a:extLst>
          </p:cNvPr>
          <p:cNvSpPr txBox="1">
            <a:spLocks/>
          </p:cNvSpPr>
          <p:nvPr/>
        </p:nvSpPr>
        <p:spPr>
          <a:xfrm rot="16200000">
            <a:off x="6253895" y="3137417"/>
            <a:ext cx="4877049" cy="431016"/>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ctr" defTabSz="685800">
              <a:defRPr/>
            </a:pPr>
            <a:r>
              <a:rPr lang="en-US" sz="3300" dirty="0">
                <a:solidFill>
                  <a:srgbClr val="000000"/>
                </a:solidFill>
              </a:rPr>
              <a:t>STARS STUDENTS</a:t>
            </a:r>
          </a:p>
        </p:txBody>
      </p:sp>
      <p:pic>
        <p:nvPicPr>
          <p:cNvPr id="3" name="Picture 2" descr="A collage of a person's face&#10;&#10;Description automatically generated with medium confidence">
            <a:extLst>
              <a:ext uri="{FF2B5EF4-FFF2-40B4-BE49-F238E27FC236}">
                <a16:creationId xmlns:a16="http://schemas.microsoft.com/office/drawing/2014/main" id="{69443574-7374-1595-586E-C2EDFAC9B8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0" t="940" r="402" b="13124"/>
          <a:stretch/>
        </p:blipFill>
        <p:spPr>
          <a:xfrm>
            <a:off x="-214941" y="857250"/>
            <a:ext cx="8455781" cy="5143500"/>
          </a:xfrm>
          <a:prstGeom prst="rect">
            <a:avLst/>
          </a:prstGeom>
        </p:spPr>
      </p:pic>
    </p:spTree>
    <p:extLst>
      <p:ext uri="{BB962C8B-B14F-4D97-AF65-F5344CB8AC3E}">
        <p14:creationId xmlns:p14="http://schemas.microsoft.com/office/powerpoint/2010/main" val="2874573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47A0-791B-448A-9F72-A13CB0531049}"/>
              </a:ext>
            </a:extLst>
          </p:cNvPr>
          <p:cNvSpPr txBox="1">
            <a:spLocks noGrp="1"/>
          </p:cNvSpPr>
          <p:nvPr>
            <p:ph type="ctrTitle"/>
          </p:nvPr>
        </p:nvSpPr>
        <p:spPr>
          <a:xfrm>
            <a:off x="5304374" y="2730432"/>
            <a:ext cx="2981426" cy="1790699"/>
          </a:xfrm>
        </p:spPr>
        <p:txBody>
          <a:bodyPr/>
          <a:lstStyle/>
          <a:p>
            <a:pPr lvl="0"/>
            <a:r>
              <a:rPr lang="en-CA" spc="-75" dirty="0"/>
              <a:t>Choosing Wisely &amp; Climate</a:t>
            </a:r>
          </a:p>
        </p:txBody>
      </p:sp>
      <p:cxnSp>
        <p:nvCxnSpPr>
          <p:cNvPr id="10" name="Google Shape;173;p24">
            <a:extLst>
              <a:ext uri="{FF2B5EF4-FFF2-40B4-BE49-F238E27FC236}">
                <a16:creationId xmlns:a16="http://schemas.microsoft.com/office/drawing/2014/main" id="{F062F35F-85C2-4093-34B8-1FADFB580CB8}"/>
              </a:ext>
            </a:extLst>
          </p:cNvPr>
          <p:cNvCxnSpPr/>
          <p:nvPr/>
        </p:nvCxnSpPr>
        <p:spPr>
          <a:xfrm>
            <a:off x="5411066" y="4662299"/>
            <a:ext cx="2691943" cy="0"/>
          </a:xfrm>
          <a:prstGeom prst="straightConnector1">
            <a:avLst/>
          </a:prstGeom>
          <a:noFill/>
          <a:ln w="9528" cap="flat">
            <a:solidFill>
              <a:srgbClr val="5AB6B2"/>
            </a:solidFill>
            <a:custDash>
              <a:ds d="100000" sp="100000"/>
            </a:custDash>
            <a:round/>
          </a:ln>
        </p:spPr>
      </p:cxnSp>
      <p:pic>
        <p:nvPicPr>
          <p:cNvPr id="17" name="Picture 16">
            <a:extLst>
              <a:ext uri="{FF2B5EF4-FFF2-40B4-BE49-F238E27FC236}">
                <a16:creationId xmlns:a16="http://schemas.microsoft.com/office/drawing/2014/main" id="{482A291C-7674-7AFA-E60D-45325B69894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881353"/>
            <a:ext cx="5119397" cy="5119397"/>
          </a:xfrm>
          <a:prstGeom prst="rect">
            <a:avLst/>
          </a:prstGeom>
        </p:spPr>
      </p:pic>
    </p:spTree>
    <p:extLst>
      <p:ext uri="{BB962C8B-B14F-4D97-AF65-F5344CB8AC3E}">
        <p14:creationId xmlns:p14="http://schemas.microsoft.com/office/powerpoint/2010/main" val="3082142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p24">
            <a:extLst>
              <a:ext uri="{FF2B5EF4-FFF2-40B4-BE49-F238E27FC236}">
                <a16:creationId xmlns:a16="http://schemas.microsoft.com/office/drawing/2014/main" id="{53EF4A20-EF5D-475A-A877-D20F818706DD}"/>
              </a:ext>
            </a:extLst>
          </p:cNvPr>
          <p:cNvSpPr txBox="1">
            <a:spLocks noGrp="1"/>
          </p:cNvSpPr>
          <p:nvPr>
            <p:ph idx="4294967295"/>
          </p:nvPr>
        </p:nvSpPr>
        <p:spPr>
          <a:xfrm>
            <a:off x="413497" y="3139668"/>
            <a:ext cx="6814685" cy="2861082"/>
          </a:xfrm>
        </p:spPr>
        <p:txBody>
          <a:bodyPr vert="horz" wrap="square" lIns="91424" tIns="91424" rIns="91424" bIns="91424" anchor="t" anchorCtr="0" compatLnSpc="1">
            <a:noAutofit/>
          </a:bodyPr>
          <a:lstStyle/>
          <a:p>
            <a:pPr marL="0" indent="0">
              <a:lnSpc>
                <a:spcPct val="110000"/>
              </a:lnSpc>
              <a:spcBef>
                <a:spcPts val="0"/>
              </a:spcBef>
              <a:spcAft>
                <a:spcPts val="1601"/>
              </a:spcAft>
              <a:buNone/>
            </a:pPr>
            <a:r>
              <a:rPr lang="en-CA" dirty="0">
                <a:latin typeface="Calibri Light"/>
              </a:rPr>
              <a:t>Unnecessary tests and treatments </a:t>
            </a:r>
            <a:br>
              <a:rPr lang="en-CA" dirty="0">
                <a:latin typeface="Calibri Light"/>
              </a:rPr>
            </a:br>
            <a:r>
              <a:rPr lang="en-CA" dirty="0">
                <a:latin typeface="Calibri Light"/>
              </a:rPr>
              <a:t>expose patients to potential harm, </a:t>
            </a:r>
            <a:br>
              <a:rPr lang="en-CA" dirty="0">
                <a:latin typeface="Calibri Light"/>
              </a:rPr>
            </a:br>
            <a:r>
              <a:rPr lang="en-CA" dirty="0">
                <a:latin typeface="Calibri Light"/>
              </a:rPr>
              <a:t>consume precious health care resources, </a:t>
            </a:r>
            <a:br>
              <a:rPr lang="en-CA" dirty="0">
                <a:latin typeface="Calibri Light"/>
              </a:rPr>
            </a:br>
            <a:r>
              <a:rPr lang="en-CA" dirty="0">
                <a:latin typeface="Calibri Light"/>
              </a:rPr>
              <a:t>and </a:t>
            </a:r>
            <a:r>
              <a:rPr lang="en-CA" sz="1800" b="1" dirty="0">
                <a:solidFill>
                  <a:srgbClr val="5AB6B2"/>
                </a:solidFill>
                <a:latin typeface="Tahoma" panose="020B0604030504040204" pitchFamily="34" charset="0"/>
                <a:ea typeface="Tahoma" panose="020B0604030504040204" pitchFamily="34" charset="0"/>
                <a:cs typeface="Tahoma" panose="020B0604030504040204" pitchFamily="34" charset="0"/>
              </a:rPr>
              <a:t>contribute to the climate crisis.</a:t>
            </a:r>
          </a:p>
        </p:txBody>
      </p:sp>
      <p:cxnSp>
        <p:nvCxnSpPr>
          <p:cNvPr id="4" name="Google Shape;173;p24">
            <a:extLst>
              <a:ext uri="{FF2B5EF4-FFF2-40B4-BE49-F238E27FC236}">
                <a16:creationId xmlns:a16="http://schemas.microsoft.com/office/drawing/2014/main" id="{AFB5AE70-47AE-42DE-8E7E-64A964A0DF7F}"/>
              </a:ext>
            </a:extLst>
          </p:cNvPr>
          <p:cNvCxnSpPr>
            <a:cxnSpLocks/>
          </p:cNvCxnSpPr>
          <p:nvPr/>
        </p:nvCxnSpPr>
        <p:spPr>
          <a:xfrm>
            <a:off x="522827" y="4784561"/>
            <a:ext cx="3585437" cy="0"/>
          </a:xfrm>
          <a:prstGeom prst="straightConnector1">
            <a:avLst/>
          </a:prstGeom>
          <a:noFill/>
          <a:ln w="9528" cap="flat">
            <a:solidFill>
              <a:srgbClr val="5AB6B2"/>
            </a:solidFill>
            <a:custDash>
              <a:ds d="100000" sp="100000"/>
            </a:custDash>
            <a:round/>
          </a:ln>
        </p:spPr>
      </p:cxnSp>
      <p:pic>
        <p:nvPicPr>
          <p:cNvPr id="21" name="Picture 20">
            <a:extLst>
              <a:ext uri="{FF2B5EF4-FFF2-40B4-BE49-F238E27FC236}">
                <a16:creationId xmlns:a16="http://schemas.microsoft.com/office/drawing/2014/main" id="{2FE5861D-A648-6651-0CB9-9934493162D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4927536" y="328055"/>
            <a:ext cx="4216464" cy="4078026"/>
          </a:xfrm>
          <a:prstGeom prst="rect">
            <a:avLst/>
          </a:prstGeom>
        </p:spPr>
      </p:pic>
    </p:spTree>
    <p:extLst>
      <p:ext uri="{BB962C8B-B14F-4D97-AF65-F5344CB8AC3E}">
        <p14:creationId xmlns:p14="http://schemas.microsoft.com/office/powerpoint/2010/main" val="3336704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p24">
            <a:extLst>
              <a:ext uri="{FF2B5EF4-FFF2-40B4-BE49-F238E27FC236}">
                <a16:creationId xmlns:a16="http://schemas.microsoft.com/office/drawing/2014/main" id="{176728FD-7F5D-7913-B5B9-8402B740F07B}"/>
              </a:ext>
            </a:extLst>
          </p:cNvPr>
          <p:cNvSpPr txBox="1">
            <a:spLocks/>
          </p:cNvSpPr>
          <p:nvPr/>
        </p:nvSpPr>
        <p:spPr>
          <a:xfrm>
            <a:off x="4288808" y="2330527"/>
            <a:ext cx="4560221" cy="3128642"/>
          </a:xfrm>
          <a:prstGeom prst="rect">
            <a:avLst/>
          </a:prstGeom>
        </p:spPr>
        <p:txBody>
          <a:bodyPr vert="horz" lIns="91424" tIns="91424" rIns="91424" bIns="9142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base">
              <a:spcBef>
                <a:spcPts val="750"/>
              </a:spcBef>
              <a:defRPr/>
            </a:pPr>
            <a:r>
              <a:rPr lang="en-CA" sz="2100" dirty="0">
                <a:solidFill>
                  <a:srgbClr val="000000"/>
                </a:solidFill>
              </a:rPr>
              <a:t>Develops recommendations with national clinician societies on tests </a:t>
            </a:r>
            <a:br>
              <a:rPr lang="en-CA" sz="2100" dirty="0">
                <a:solidFill>
                  <a:srgbClr val="000000"/>
                </a:solidFill>
              </a:rPr>
            </a:br>
            <a:r>
              <a:rPr lang="en-CA" sz="2100" dirty="0">
                <a:solidFill>
                  <a:srgbClr val="000000"/>
                </a:solidFill>
              </a:rPr>
              <a:t>and treatments that do not add value </a:t>
            </a:r>
            <a:br>
              <a:rPr lang="en-CA" sz="2100" dirty="0">
                <a:solidFill>
                  <a:srgbClr val="000000"/>
                </a:solidFill>
              </a:rPr>
            </a:br>
            <a:r>
              <a:rPr lang="en-CA" sz="2100" dirty="0">
                <a:solidFill>
                  <a:srgbClr val="000000"/>
                </a:solidFill>
              </a:rPr>
              <a:t>to patient care </a:t>
            </a:r>
            <a:br>
              <a:rPr lang="en-CA" sz="2100" dirty="0">
                <a:solidFill>
                  <a:srgbClr val="000000"/>
                </a:solidFill>
              </a:rPr>
            </a:br>
            <a:endParaRPr lang="en-CA" sz="2100" dirty="0">
              <a:solidFill>
                <a:srgbClr val="000000"/>
              </a:solidFill>
            </a:endParaRPr>
          </a:p>
          <a:p>
            <a:pPr marL="171450" indent="-171450" defTabSz="685800" fontAlgn="base">
              <a:spcBef>
                <a:spcPts val="750"/>
              </a:spcBef>
              <a:defRPr/>
            </a:pPr>
            <a:r>
              <a:rPr lang="en-CA" sz="2100" dirty="0">
                <a:solidFill>
                  <a:srgbClr val="000000"/>
                </a:solidFill>
              </a:rPr>
              <a:t>Develops QI tools/programs </a:t>
            </a:r>
            <a:br>
              <a:rPr lang="en-CA" sz="2100" dirty="0">
                <a:solidFill>
                  <a:srgbClr val="000000"/>
                </a:solidFill>
              </a:rPr>
            </a:br>
            <a:r>
              <a:rPr lang="en-CA" sz="2100" dirty="0">
                <a:solidFill>
                  <a:srgbClr val="000000"/>
                </a:solidFill>
              </a:rPr>
              <a:t>to mobilize health care providers </a:t>
            </a:r>
            <a:br>
              <a:rPr lang="en-CA" sz="2100" dirty="0">
                <a:solidFill>
                  <a:srgbClr val="000000"/>
                </a:solidFill>
              </a:rPr>
            </a:br>
            <a:r>
              <a:rPr lang="en-CA" sz="2100" dirty="0">
                <a:solidFill>
                  <a:srgbClr val="000000"/>
                </a:solidFill>
              </a:rPr>
              <a:t>and organizations to tackle overuse</a:t>
            </a:r>
            <a:endParaRPr lang="en-CA" sz="1350" dirty="0">
              <a:solidFill>
                <a:srgbClr val="000000"/>
              </a:solidFill>
            </a:endParaRPr>
          </a:p>
        </p:txBody>
      </p:sp>
      <p:sp>
        <p:nvSpPr>
          <p:cNvPr id="3" name="Google Shape;171;p24">
            <a:extLst>
              <a:ext uri="{FF2B5EF4-FFF2-40B4-BE49-F238E27FC236}">
                <a16:creationId xmlns:a16="http://schemas.microsoft.com/office/drawing/2014/main" id="{AC4F78FF-0E84-4D80-B5C8-889E18EB2275}"/>
              </a:ext>
            </a:extLst>
          </p:cNvPr>
          <p:cNvSpPr txBox="1">
            <a:spLocks/>
          </p:cNvSpPr>
          <p:nvPr/>
        </p:nvSpPr>
        <p:spPr>
          <a:xfrm>
            <a:off x="4176821" y="1531194"/>
            <a:ext cx="4672208" cy="522050"/>
          </a:xfrm>
          <a:prstGeom prst="rect">
            <a:avLst/>
          </a:prstGeom>
        </p:spPr>
        <p:txBody>
          <a:bodyPr lIns="91424" tIns="91424" rIns="91424" bIns="91424">
            <a:noAutofit/>
          </a:bodyPr>
          <a:lst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defTabSz="685800">
              <a:defRPr/>
            </a:pPr>
            <a:r>
              <a:rPr lang="en-US" sz="2700" spc="75" dirty="0">
                <a:solidFill>
                  <a:srgbClr val="000000"/>
                </a:solidFill>
                <a:latin typeface="Tahoma" pitchFamily="34"/>
                <a:ea typeface="Tahoma" pitchFamily="34"/>
                <a:cs typeface="Tahoma" pitchFamily="34"/>
              </a:rPr>
              <a:t>Choosing Wisely Canada </a:t>
            </a:r>
          </a:p>
        </p:txBody>
      </p:sp>
      <p:cxnSp>
        <p:nvCxnSpPr>
          <p:cNvPr id="6" name="Straight Connector 5">
            <a:extLst>
              <a:ext uri="{FF2B5EF4-FFF2-40B4-BE49-F238E27FC236}">
                <a16:creationId xmlns:a16="http://schemas.microsoft.com/office/drawing/2014/main" id="{14D6072A-3E5B-D90C-B89B-BEA24361A6A6}"/>
              </a:ext>
            </a:extLst>
          </p:cNvPr>
          <p:cNvCxnSpPr/>
          <p:nvPr/>
        </p:nvCxnSpPr>
        <p:spPr>
          <a:xfrm>
            <a:off x="4307597" y="2184949"/>
            <a:ext cx="560436" cy="0"/>
          </a:xfrm>
          <a:prstGeom prst="straightConnector1">
            <a:avLst/>
          </a:prstGeom>
          <a:noFill/>
          <a:ln w="38103" cap="flat">
            <a:solidFill>
              <a:srgbClr val="5AB6B2"/>
            </a:solidFill>
            <a:prstDash val="solid"/>
            <a:miter/>
          </a:ln>
        </p:spPr>
      </p:cxnSp>
      <p:pic>
        <p:nvPicPr>
          <p:cNvPr id="7" name="Picture 6" descr="A close-up of a logo&#10;&#10;Description automatically generated with low confidence">
            <a:extLst>
              <a:ext uri="{FF2B5EF4-FFF2-40B4-BE49-F238E27FC236}">
                <a16:creationId xmlns:a16="http://schemas.microsoft.com/office/drawing/2014/main" id="{82C1EEF6-DEC4-90B1-80B4-B36C91056DE9}"/>
              </a:ext>
            </a:extLst>
          </p:cNvPr>
          <p:cNvPicPr>
            <a:picLocks noChangeAspect="1"/>
          </p:cNvPicPr>
          <p:nvPr/>
        </p:nvPicPr>
        <p:blipFill>
          <a:blip r:embed="rId3"/>
          <a:stretch>
            <a:fillRect/>
          </a:stretch>
        </p:blipFill>
        <p:spPr>
          <a:xfrm>
            <a:off x="134654" y="2053244"/>
            <a:ext cx="3878604" cy="3128639"/>
          </a:xfrm>
          <a:prstGeom prst="rect">
            <a:avLst/>
          </a:prstGeom>
        </p:spPr>
      </p:pic>
    </p:spTree>
    <p:extLst>
      <p:ext uri="{BB962C8B-B14F-4D97-AF65-F5344CB8AC3E}">
        <p14:creationId xmlns:p14="http://schemas.microsoft.com/office/powerpoint/2010/main" val="2220033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oves and scalpel with a roll of tape&#10;&#10;Description automatically generated">
            <a:extLst>
              <a:ext uri="{FF2B5EF4-FFF2-40B4-BE49-F238E27FC236}">
                <a16:creationId xmlns:a16="http://schemas.microsoft.com/office/drawing/2014/main" id="{468BFE1C-E2D9-60EF-A08E-0E44C7E0171D}"/>
              </a:ext>
            </a:extLst>
          </p:cNvPr>
          <p:cNvPicPr>
            <a:picLocks noChangeAspect="1"/>
          </p:cNvPicPr>
          <p:nvPr/>
        </p:nvPicPr>
        <p:blipFill>
          <a:blip r:embed="rId3"/>
          <a:stretch>
            <a:fillRect/>
          </a:stretch>
        </p:blipFill>
        <p:spPr>
          <a:xfrm>
            <a:off x="-642435" y="1573247"/>
            <a:ext cx="5611097" cy="3711507"/>
          </a:xfrm>
          <a:prstGeom prst="rect">
            <a:avLst/>
          </a:prstGeom>
        </p:spPr>
      </p:pic>
      <p:sp>
        <p:nvSpPr>
          <p:cNvPr id="2" name="Google Shape;170;p24">
            <a:extLst>
              <a:ext uri="{FF2B5EF4-FFF2-40B4-BE49-F238E27FC236}">
                <a16:creationId xmlns:a16="http://schemas.microsoft.com/office/drawing/2014/main" id="{176728FD-7F5D-7913-B5B9-8402B740F07B}"/>
              </a:ext>
            </a:extLst>
          </p:cNvPr>
          <p:cNvSpPr txBox="1">
            <a:spLocks/>
          </p:cNvSpPr>
          <p:nvPr/>
        </p:nvSpPr>
        <p:spPr>
          <a:xfrm>
            <a:off x="4288808" y="2781587"/>
            <a:ext cx="4560221" cy="2677581"/>
          </a:xfrm>
          <a:prstGeom prst="rect">
            <a:avLst/>
          </a:prstGeom>
        </p:spPr>
        <p:txBody>
          <a:bodyPr vert="horz" lIns="91424" tIns="91424" rIns="91424" bIns="9142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base">
              <a:spcBef>
                <a:spcPts val="750"/>
              </a:spcBef>
              <a:defRPr/>
            </a:pPr>
            <a:r>
              <a:rPr lang="en-CA" sz="2100" dirty="0">
                <a:solidFill>
                  <a:srgbClr val="000000"/>
                </a:solidFill>
              </a:rPr>
              <a:t>Over </a:t>
            </a:r>
            <a:r>
              <a:rPr lang="en-CA" sz="2100" b="1" dirty="0">
                <a:solidFill>
                  <a:srgbClr val="000000"/>
                </a:solidFill>
                <a:latin typeface="Tahoma" panose="020B0604030504040204" pitchFamily="34" charset="0"/>
                <a:ea typeface="Tahoma" panose="020B0604030504040204" pitchFamily="34" charset="0"/>
                <a:cs typeface="Tahoma" panose="020B0604030504040204" pitchFamily="34" charset="0"/>
              </a:rPr>
              <a:t>40 </a:t>
            </a:r>
            <a:r>
              <a:rPr lang="en-CA" sz="2100" dirty="0">
                <a:solidFill>
                  <a:srgbClr val="000000"/>
                </a:solidFill>
              </a:rPr>
              <a:t>climate-conscious recommendations, developed by </a:t>
            </a:r>
            <a:r>
              <a:rPr lang="en-CA" sz="2100" b="1" dirty="0">
                <a:solidFill>
                  <a:srgbClr val="000000"/>
                </a:solidFill>
                <a:latin typeface="Tahoma" panose="020B0604030504040204" pitchFamily="34" charset="0"/>
                <a:ea typeface="Tahoma" panose="020B0604030504040204" pitchFamily="34" charset="0"/>
                <a:cs typeface="Tahoma" panose="020B0604030504040204" pitchFamily="34" charset="0"/>
              </a:rPr>
              <a:t>20+ </a:t>
            </a:r>
            <a:r>
              <a:rPr lang="en-CA" sz="2100" dirty="0">
                <a:solidFill>
                  <a:srgbClr val="000000"/>
                </a:solidFill>
              </a:rPr>
              <a:t>clinician societies that aim to improve planetary health without compromising patient care.</a:t>
            </a:r>
          </a:p>
          <a:p>
            <a:pPr marL="0" indent="0" defTabSz="685800" fontAlgn="base">
              <a:spcBef>
                <a:spcPts val="750"/>
              </a:spcBef>
              <a:buNone/>
              <a:defRPr/>
            </a:pPr>
            <a:r>
              <a:rPr lang="en-CA" sz="2100" u="sng" dirty="0">
                <a:solidFill>
                  <a:srgbClr val="5AB5B2"/>
                </a:solidFill>
              </a:rPr>
              <a:t/>
            </a:r>
            <a:br>
              <a:rPr lang="en-CA" sz="2100" u="sng" dirty="0">
                <a:solidFill>
                  <a:srgbClr val="5AB5B2"/>
                </a:solidFill>
              </a:rPr>
            </a:br>
            <a:r>
              <a:rPr lang="en-CA" sz="2100" u="sng" dirty="0">
                <a:solidFill>
                  <a:srgbClr val="5AB5B2"/>
                </a:solidFill>
              </a:rPr>
              <a:t>www.</a:t>
            </a:r>
            <a:r>
              <a:rPr lang="en-CA" sz="2100" u="sng" dirty="0" err="1">
                <a:solidFill>
                  <a:srgbClr val="5AB5B2"/>
                </a:solidFill>
              </a:rPr>
              <a:t>choosingwiselycanada.org</a:t>
            </a:r>
            <a:r>
              <a:rPr lang="en-CA" sz="2100" u="sng" dirty="0">
                <a:solidFill>
                  <a:srgbClr val="5AB5B2"/>
                </a:solidFill>
              </a:rPr>
              <a:t>/climate</a:t>
            </a:r>
            <a:br>
              <a:rPr lang="en-CA" sz="2100" u="sng" dirty="0">
                <a:solidFill>
                  <a:srgbClr val="5AB5B2"/>
                </a:solidFill>
              </a:rPr>
            </a:br>
            <a:endParaRPr lang="en-CA" sz="2100" u="sng" dirty="0">
              <a:solidFill>
                <a:srgbClr val="5AB5B2"/>
              </a:solidFill>
            </a:endParaRPr>
          </a:p>
          <a:p>
            <a:pPr marL="171450" indent="-171450" defTabSz="685800" fontAlgn="base">
              <a:spcBef>
                <a:spcPts val="750"/>
              </a:spcBef>
              <a:defRPr/>
            </a:pPr>
            <a:endParaRPr lang="en-CA" sz="1350" dirty="0">
              <a:solidFill>
                <a:srgbClr val="000000"/>
              </a:solidFill>
            </a:endParaRPr>
          </a:p>
        </p:txBody>
      </p:sp>
      <p:sp>
        <p:nvSpPr>
          <p:cNvPr id="3" name="Google Shape;171;p24">
            <a:extLst>
              <a:ext uri="{FF2B5EF4-FFF2-40B4-BE49-F238E27FC236}">
                <a16:creationId xmlns:a16="http://schemas.microsoft.com/office/drawing/2014/main" id="{AC4F78FF-0E84-4D80-B5C8-889E18EB2275}"/>
              </a:ext>
            </a:extLst>
          </p:cNvPr>
          <p:cNvSpPr txBox="1">
            <a:spLocks/>
          </p:cNvSpPr>
          <p:nvPr/>
        </p:nvSpPr>
        <p:spPr>
          <a:xfrm>
            <a:off x="4288808" y="1659038"/>
            <a:ext cx="4672208" cy="1122550"/>
          </a:xfrm>
          <a:prstGeom prst="rect">
            <a:avLst/>
          </a:prstGeom>
        </p:spPr>
        <p:txBody>
          <a:bodyPr lIns="91424" tIns="91424" rIns="91424" bIns="91424">
            <a:noAutofit/>
          </a:bodyPr>
          <a:lst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defTabSz="685800">
              <a:defRPr/>
            </a:pPr>
            <a:r>
              <a:rPr lang="en-US" sz="2700" spc="75" dirty="0">
                <a:solidFill>
                  <a:srgbClr val="000000"/>
                </a:solidFill>
                <a:latin typeface="Tahoma" pitchFamily="34"/>
                <a:ea typeface="Tahoma" pitchFamily="34"/>
                <a:cs typeface="Tahoma" pitchFamily="34"/>
              </a:rPr>
              <a:t>Climate Conscious Recommendations </a:t>
            </a:r>
          </a:p>
        </p:txBody>
      </p:sp>
      <p:cxnSp>
        <p:nvCxnSpPr>
          <p:cNvPr id="6" name="Straight Connector 5">
            <a:extLst>
              <a:ext uri="{FF2B5EF4-FFF2-40B4-BE49-F238E27FC236}">
                <a16:creationId xmlns:a16="http://schemas.microsoft.com/office/drawing/2014/main" id="{14D6072A-3E5B-D90C-B89B-BEA24361A6A6}"/>
              </a:ext>
            </a:extLst>
          </p:cNvPr>
          <p:cNvCxnSpPr/>
          <p:nvPr/>
        </p:nvCxnSpPr>
        <p:spPr>
          <a:xfrm>
            <a:off x="4408226" y="2717213"/>
            <a:ext cx="560436" cy="0"/>
          </a:xfrm>
          <a:prstGeom prst="straightConnector1">
            <a:avLst/>
          </a:prstGeom>
          <a:noFill/>
          <a:ln w="38103" cap="flat">
            <a:solidFill>
              <a:srgbClr val="5AB6B2"/>
            </a:solidFill>
            <a:prstDash val="solid"/>
            <a:miter/>
          </a:ln>
        </p:spPr>
      </p:cxnSp>
    </p:spTree>
    <p:extLst>
      <p:ext uri="{BB962C8B-B14F-4D97-AF65-F5344CB8AC3E}">
        <p14:creationId xmlns:p14="http://schemas.microsoft.com/office/powerpoint/2010/main" val="42788476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p:nvPr/>
        </p:nvSpPr>
        <p:spPr>
          <a:xfrm>
            <a:off x="4661427" y="1682849"/>
            <a:ext cx="1245000" cy="1182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defTabSz="685800"/>
            <a:endParaRPr>
              <a:solidFill>
                <a:srgbClr val="000000"/>
              </a:solidFill>
              <a:latin typeface="Calibri" panose="020F0502020204030204"/>
            </a:endParaRPr>
          </a:p>
        </p:txBody>
      </p:sp>
      <p:sp>
        <p:nvSpPr>
          <p:cNvPr id="374" name="Google Shape;374;p31"/>
          <p:cNvSpPr txBox="1">
            <a:spLocks noGrp="1"/>
          </p:cNvSpPr>
          <p:nvPr>
            <p:ph type="title"/>
          </p:nvPr>
        </p:nvSpPr>
        <p:spPr>
          <a:xfrm>
            <a:off x="4661427" y="3225086"/>
            <a:ext cx="4301556" cy="1470000"/>
          </a:xfrm>
          <a:prstGeom prst="rect">
            <a:avLst/>
          </a:prstGeom>
        </p:spPr>
        <p:txBody>
          <a:bodyPr spcFirstLastPara="1" vert="horz" wrap="square" lIns="91425" tIns="91425" rIns="91425" bIns="91425" rtlCol="0" anchor="ctr" anchorCtr="0">
            <a:noAutofit/>
          </a:bodyPr>
          <a:lstStyle/>
          <a:p>
            <a:r>
              <a:rPr lang="en" sz="3300" dirty="0"/>
              <a:t>Implementation </a:t>
            </a:r>
            <a:br>
              <a:rPr lang="en" sz="3300" dirty="0"/>
            </a:br>
            <a:r>
              <a:rPr lang="en" sz="3300" dirty="0"/>
              <a:t>at Scale </a:t>
            </a:r>
            <a:r>
              <a:rPr lang="en" sz="3600" dirty="0"/>
              <a:t/>
            </a:r>
            <a:br>
              <a:rPr lang="en" sz="3600" dirty="0"/>
            </a:br>
            <a:r>
              <a:rPr lang="en" sz="750" dirty="0"/>
              <a:t>  </a:t>
            </a:r>
            <a:r>
              <a:rPr lang="en" sz="3600" dirty="0"/>
              <a:t/>
            </a:r>
            <a:br>
              <a:rPr lang="en" sz="3600" dirty="0"/>
            </a:br>
            <a:r>
              <a:rPr lang="en" sz="1800" b="0" dirty="0">
                <a:solidFill>
                  <a:srgbClr val="000000"/>
                </a:solidFill>
                <a:latin typeface="Calibri Light"/>
                <a:ea typeface="+mn-ea"/>
                <a:cs typeface="+mn-cs"/>
              </a:rPr>
              <a:t>Catalyze the widespread adoption of evidence-informed practices</a:t>
            </a:r>
            <a:endParaRPr sz="1800" b="0" dirty="0">
              <a:solidFill>
                <a:srgbClr val="000000"/>
              </a:solidFill>
              <a:latin typeface="Calibri Light"/>
              <a:ea typeface="+mn-ea"/>
              <a:cs typeface="+mn-cs"/>
            </a:endParaRPr>
          </a:p>
        </p:txBody>
      </p:sp>
      <p:sp>
        <p:nvSpPr>
          <p:cNvPr id="375" name="Google Shape;375;p31"/>
          <p:cNvSpPr txBox="1">
            <a:spLocks noGrp="1"/>
          </p:cNvSpPr>
          <p:nvPr>
            <p:ph type="title" idx="2"/>
          </p:nvPr>
        </p:nvSpPr>
        <p:spPr>
          <a:xfrm>
            <a:off x="4661427" y="1842252"/>
            <a:ext cx="1245000" cy="1013100"/>
          </a:xfrm>
          <a:prstGeom prst="rect">
            <a:avLst/>
          </a:prstGeom>
        </p:spPr>
        <p:txBody>
          <a:bodyPr spcFirstLastPara="1" vert="horz" wrap="square" lIns="91425" tIns="91425" rIns="91425" bIns="91425" rtlCol="0" anchor="ctr" anchorCtr="0">
            <a:noAutofit/>
          </a:bodyPr>
          <a:lstStyle/>
          <a:p>
            <a:r>
              <a:rPr lang="en" sz="5400" dirty="0">
                <a:solidFill>
                  <a:srgbClr val="5AB6B2"/>
                </a:solidFill>
                <a:latin typeface="Tahoma" panose="020B0604030504040204" pitchFamily="34" charset="0"/>
                <a:ea typeface="Tahoma" panose="020B0604030504040204" pitchFamily="34" charset="0"/>
                <a:cs typeface="Tahoma" panose="020B0604030504040204" pitchFamily="34" charset="0"/>
              </a:rPr>
              <a:t>02</a:t>
            </a:r>
            <a:endParaRPr sz="5400" dirty="0">
              <a:solidFill>
                <a:srgbClr val="5AB6B2"/>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CD46E242-2517-4DEC-F345-0BC9A4AA24E3}"/>
              </a:ext>
            </a:extLst>
          </p:cNvPr>
          <p:cNvPicPr>
            <a:picLocks noChangeAspect="1"/>
          </p:cNvPicPr>
          <p:nvPr/>
        </p:nvPicPr>
        <p:blipFill>
          <a:blip r:embed="rId3"/>
          <a:stretch>
            <a:fillRect/>
          </a:stretch>
        </p:blipFill>
        <p:spPr>
          <a:xfrm>
            <a:off x="413101" y="1699171"/>
            <a:ext cx="3873988" cy="3459658"/>
          </a:xfrm>
          <a:prstGeom prst="rect">
            <a:avLst/>
          </a:prstGeom>
        </p:spPr>
      </p:pic>
    </p:spTree>
    <p:extLst>
      <p:ext uri="{BB962C8B-B14F-4D97-AF65-F5344CB8AC3E}">
        <p14:creationId xmlns:p14="http://schemas.microsoft.com/office/powerpoint/2010/main" val="1786455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B99F26-5133-4D4B-9FAF-0FEA75AB5B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321337" y="1323019"/>
            <a:ext cx="2864572" cy="3839746"/>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0E0D19C1-2A18-E4CB-3580-C805A3FF16C7}"/>
              </a:ext>
            </a:extLst>
          </p:cNvPr>
          <p:cNvSpPr txBox="1"/>
          <p:nvPr/>
        </p:nvSpPr>
        <p:spPr>
          <a:xfrm>
            <a:off x="882203" y="2825399"/>
            <a:ext cx="3047302" cy="304699"/>
          </a:xfrm>
          <a:prstGeom prst="rect">
            <a:avLst/>
          </a:prstGeom>
          <a:noFill/>
        </p:spPr>
        <p:txBody>
          <a:bodyPr wrap="square" lIns="0" tIns="0" rIns="0" bIns="0" rtlCol="0" anchor="t">
            <a:spAutoFit/>
          </a:bodyPr>
          <a:lstStyle/>
          <a:p>
            <a:pPr defTabSz="685766">
              <a:lnSpc>
                <a:spcPct val="110000"/>
              </a:lnSpc>
              <a:defRPr/>
            </a:pPr>
            <a:r>
              <a:rPr lang="en-US" b="1" dirty="0">
                <a:solidFill>
                  <a:srgbClr val="1D1D1D"/>
                </a:solidFill>
                <a:latin typeface="Tahoma" panose="020B0604030504040204" pitchFamily="34" charset="0"/>
                <a:ea typeface="Tahoma" panose="020B0604030504040204" pitchFamily="34" charset="0"/>
                <a:cs typeface="Tahoma" panose="020B0604030504040204" pitchFamily="34" charset="0"/>
              </a:rPr>
              <a:t>Using Blood Wisely </a:t>
            </a:r>
            <a:endParaRPr lang="fr-FR" b="1" dirty="0">
              <a:solidFill>
                <a:srgbClr val="1D1D1D"/>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20BF29F0-1A4B-BCBE-9DF7-FF28C9EA347A}"/>
              </a:ext>
            </a:extLst>
          </p:cNvPr>
          <p:cNvSpPr txBox="1"/>
          <p:nvPr/>
        </p:nvSpPr>
        <p:spPr>
          <a:xfrm>
            <a:off x="882203" y="3268799"/>
            <a:ext cx="3321659" cy="553998"/>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defTabSz="685766">
              <a:lnSpc>
                <a:spcPct val="100000"/>
              </a:lnSpc>
              <a:defRPr/>
            </a:pPr>
            <a:r>
              <a:rPr lang="en-CA" sz="1800" kern="0" dirty="0">
                <a:solidFill>
                  <a:srgbClr val="191919"/>
                </a:solidFill>
                <a:latin typeface="Calibri Light" panose="020F0302020204030204" pitchFamily="34" charset="0"/>
                <a:cs typeface="Calibri Light" panose="020F0302020204030204" pitchFamily="34" charset="0"/>
              </a:rPr>
              <a:t>A concerted effort to strengthen </a:t>
            </a:r>
            <a:br>
              <a:rPr lang="en-CA" sz="1800" kern="0" dirty="0">
                <a:solidFill>
                  <a:srgbClr val="191919"/>
                </a:solidFill>
                <a:latin typeface="Calibri Light" panose="020F0302020204030204" pitchFamily="34" charset="0"/>
                <a:cs typeface="Calibri Light" panose="020F0302020204030204" pitchFamily="34" charset="0"/>
              </a:rPr>
            </a:br>
            <a:r>
              <a:rPr lang="en-CA" sz="1800" kern="0" dirty="0">
                <a:solidFill>
                  <a:srgbClr val="191919"/>
                </a:solidFill>
                <a:latin typeface="Calibri Light" panose="020F0302020204030204" pitchFamily="34" charset="0"/>
                <a:cs typeface="Calibri Light" panose="020F0302020204030204" pitchFamily="34" charset="0"/>
              </a:rPr>
              <a:t>Canada’s blood supply</a:t>
            </a:r>
            <a:r>
              <a:rPr lang="en-CA" sz="1350" kern="0" dirty="0">
                <a:solidFill>
                  <a:srgbClr val="191919"/>
                </a:solidFill>
                <a:latin typeface="Calibri Light" panose="020F0302020204030204" pitchFamily="34" charset="0"/>
                <a:cs typeface="Calibri Light" panose="020F0302020204030204" pitchFamily="34" charset="0"/>
              </a:rPr>
              <a:t>. </a:t>
            </a:r>
            <a:endParaRPr lang="en-US" sz="1350" kern="0" dirty="0">
              <a:solidFill>
                <a:srgbClr val="191919"/>
              </a:solidFill>
              <a:latin typeface="Calibri Light" panose="020F0302020204030204" pitchFamily="34" charset="0"/>
              <a:cs typeface="Calibri Light" panose="020F0302020204030204" pitchFamily="34" charset="0"/>
            </a:endParaRPr>
          </a:p>
        </p:txBody>
      </p:sp>
      <p:sp>
        <p:nvSpPr>
          <p:cNvPr id="21" name="TextBox 17">
            <a:extLst>
              <a:ext uri="{FF2B5EF4-FFF2-40B4-BE49-F238E27FC236}">
                <a16:creationId xmlns:a16="http://schemas.microsoft.com/office/drawing/2014/main" id="{D32F9E6C-2137-4C0F-8BD0-4C91F1AA5370}"/>
              </a:ext>
            </a:extLst>
          </p:cNvPr>
          <p:cNvSpPr txBox="1"/>
          <p:nvPr/>
        </p:nvSpPr>
        <p:spPr>
          <a:xfrm>
            <a:off x="882205" y="2477959"/>
            <a:ext cx="2300456" cy="258532"/>
          </a:xfrm>
          <a:prstGeom prst="rect">
            <a:avLst/>
          </a:prstGeom>
          <a:noFill/>
        </p:spPr>
        <p:txBody>
          <a:bodyPr wrap="square" lIns="0" tIns="0" rIns="0" bIns="0" rtlCol="0" anchor="b">
            <a:spAutoFit/>
          </a:bodyPr>
          <a:lstStyle/>
          <a:p>
            <a:pPr defTabSz="685766">
              <a:lnSpc>
                <a:spcPct val="120000"/>
              </a:lnSpc>
              <a:defRPr/>
            </a:pPr>
            <a:r>
              <a:rPr lang="en-US" sz="1400" spc="75" dirty="0">
                <a:solidFill>
                  <a:srgbClr val="5AB7B2"/>
                </a:solidFill>
                <a:latin typeface="Tahoma" panose="020B0604030504040204" pitchFamily="34" charset="0"/>
                <a:ea typeface="Tahoma" panose="020B0604030504040204" pitchFamily="34" charset="0"/>
                <a:cs typeface="Tahoma" panose="020B0604030504040204" pitchFamily="34" charset="0"/>
              </a:rPr>
              <a:t>BLOOD PROGRAM </a:t>
            </a:r>
          </a:p>
        </p:txBody>
      </p:sp>
      <p:sp>
        <p:nvSpPr>
          <p:cNvPr id="22" name="Rectangle: Rounded Corners 6">
            <a:extLst>
              <a:ext uri="{FF2B5EF4-FFF2-40B4-BE49-F238E27FC236}">
                <a16:creationId xmlns:a16="http://schemas.microsoft.com/office/drawing/2014/main" id="{519894A5-E050-F80F-CFC8-64F59890E865}"/>
              </a:ext>
            </a:extLst>
          </p:cNvPr>
          <p:cNvSpPr/>
          <p:nvPr/>
        </p:nvSpPr>
        <p:spPr>
          <a:xfrm>
            <a:off x="882204" y="3990305"/>
            <a:ext cx="2907975" cy="376520"/>
          </a:xfrm>
          <a:prstGeom prst="roundRect">
            <a:avLst>
              <a:gd name="adj" fmla="val 8334"/>
            </a:avLst>
          </a:prstGeom>
          <a:solidFill>
            <a:srgbClr val="5AB6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defTabSz="685766">
              <a:defRPr/>
            </a:pPr>
            <a:r>
              <a:rPr lang="fr-FR" sz="1500" kern="0" dirty="0">
                <a:solidFill>
                  <a:prstClr val="white"/>
                </a:solidFill>
                <a:latin typeface="Calibri Light" panose="020F0302020204030204" pitchFamily="34" charset="0"/>
                <a:cs typeface="Calibri Light" panose="020F0302020204030204" pitchFamily="34" charset="0"/>
              </a:rPr>
              <a:t>www.usingbloodwisely.ca</a:t>
            </a:r>
          </a:p>
        </p:txBody>
      </p:sp>
    </p:spTree>
    <p:extLst>
      <p:ext uri="{BB962C8B-B14F-4D97-AF65-F5344CB8AC3E}">
        <p14:creationId xmlns:p14="http://schemas.microsoft.com/office/powerpoint/2010/main" val="596277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F2D2B-72AF-45EE-8573-726B0A35672E}"/>
              </a:ext>
            </a:extLst>
          </p:cNvPr>
          <p:cNvSpPr>
            <a:spLocks noGrp="1"/>
          </p:cNvSpPr>
          <p:nvPr>
            <p:ph type="ctrTitle"/>
          </p:nvPr>
        </p:nvSpPr>
        <p:spPr>
          <a:xfrm>
            <a:off x="2195971" y="468299"/>
            <a:ext cx="3902204" cy="691915"/>
          </a:xfrm>
        </p:spPr>
        <p:txBody>
          <a:bodyPr>
            <a:normAutofit/>
          </a:bodyPr>
          <a:lstStyle/>
          <a:p>
            <a:pPr algn="ctr"/>
            <a:r>
              <a:rPr lang="en-CA" sz="3600" b="1" dirty="0">
                <a:solidFill>
                  <a:schemeClr val="tx2"/>
                </a:solidFill>
              </a:rPr>
              <a:t>Presenter Disclosure</a:t>
            </a:r>
          </a:p>
        </p:txBody>
      </p:sp>
      <p:sp>
        <p:nvSpPr>
          <p:cNvPr id="5" name="Rectangle 4">
            <a:extLst>
              <a:ext uri="{FF2B5EF4-FFF2-40B4-BE49-F238E27FC236}">
                <a16:creationId xmlns:a16="http://schemas.microsoft.com/office/drawing/2014/main" id="{E629893B-2CC8-41B1-8F5C-DABB994E880C}"/>
              </a:ext>
            </a:extLst>
          </p:cNvPr>
          <p:cNvSpPr/>
          <p:nvPr/>
        </p:nvSpPr>
        <p:spPr>
          <a:xfrm>
            <a:off x="560566" y="6199844"/>
            <a:ext cx="8056659" cy="459704"/>
          </a:xfrm>
          <a:prstGeom prst="rect">
            <a:avLst/>
          </a:prstGeom>
          <a:gradFill flip="none" rotWithShape="1">
            <a:gsLst>
              <a:gs pos="0">
                <a:srgbClr val="32B0A7">
                  <a:shade val="30000"/>
                  <a:satMod val="115000"/>
                </a:srgbClr>
              </a:gs>
              <a:gs pos="50000">
                <a:srgbClr val="32B0A7">
                  <a:shade val="67500"/>
                  <a:satMod val="115000"/>
                </a:srgbClr>
              </a:gs>
              <a:gs pos="100000">
                <a:srgbClr val="32B0A7">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G:\HQC Programs\CID\Appropriateness\Choosing Wisely Saskatchewan\Communications\Logos\CWSK Logo\SK CWC pos.jpg">
            <a:extLst>
              <a:ext uri="{FF2B5EF4-FFF2-40B4-BE49-F238E27FC236}">
                <a16:creationId xmlns:a16="http://schemas.microsoft.com/office/drawing/2014/main" id="{13678BEC-2172-4B9E-884B-F05A9EF887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3252" y="4880358"/>
            <a:ext cx="2921034" cy="1165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9247" y="4141694"/>
            <a:ext cx="79179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altLang="en-US" sz="1400" b="1" i="0" u="none" strike="noStrike" kern="1200" cap="none" spc="0" normalizeH="0" baseline="0" noProof="0" dirty="0">
                <a:ln>
                  <a:noFill/>
                </a:ln>
                <a:solidFill>
                  <a:prstClr val="black"/>
                </a:solidFill>
                <a:effectLst/>
                <a:uLnTx/>
                <a:uFillTx/>
                <a:latin typeface="Calibri" panose="020F0502020204030204"/>
                <a:ea typeface="ＭＳ Ｐゴシック" charset="-128"/>
                <a:cs typeface="Calibri" charset="0"/>
              </a:rPr>
              <a:t>Other</a:t>
            </a:r>
            <a:r>
              <a:rPr kumimoji="0" lang="en-CA" altLang="en-US" sz="14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Calibri" charset="0"/>
              </a:rPr>
              <a:t>: CW SK Lead position is funded by the SK Ministry of Health, </a:t>
            </a:r>
            <a:r>
              <a:rPr kumimoji="0" lang="en-CA"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charset="-128"/>
                <a:cs typeface="Calibri" charset="0"/>
              </a:rPr>
              <a:t>and </a:t>
            </a:r>
            <a:r>
              <a:rPr kumimoji="0" lang="en-CA" altLang="en-US" sz="14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Calibri" charset="0"/>
              </a:rPr>
              <a:t>Choosing Wisely Canada </a:t>
            </a:r>
            <a:r>
              <a:rPr kumimoji="0" lang="en-CA" altLang="en-US" sz="1400" b="0" i="0" u="none" strike="noStrike" kern="1200" cap="none" spc="0" normalizeH="0" baseline="0" noProof="0" dirty="0" smtClean="0">
                <a:ln>
                  <a:noFill/>
                </a:ln>
                <a:solidFill>
                  <a:prstClr val="black"/>
                </a:solidFill>
                <a:effectLst/>
                <a:uLnTx/>
                <a:uFillTx/>
                <a:latin typeface="Calibri" panose="020F0502020204030204"/>
                <a:ea typeface="ＭＳ Ｐゴシック" charset="-128"/>
                <a:cs typeface="Calibri" charset="0"/>
              </a:rPr>
              <a:t>with in-kind </a:t>
            </a:r>
            <a:r>
              <a:rPr kumimoji="0" lang="en-CA" altLang="en-US" sz="14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Calibri" charset="0"/>
              </a:rPr>
              <a:t>support from the Saskatchewan Health Authority</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204857" y="1700949"/>
            <a:ext cx="5884433" cy="776623"/>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75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n-ea"/>
                <a:cs typeface="+mn-cs"/>
              </a:rPr>
              <a:t>Stephen Odoi, </a:t>
            </a:r>
            <a:r>
              <a:rPr kumimoji="0" lang="en-GB" altLang="en-US" sz="2200" b="1" i="0" u="none" strike="noStrike" kern="1200" cap="none" spc="0" normalizeH="0" baseline="0" noProof="0" dirty="0">
                <a:ln>
                  <a:noFill/>
                </a:ln>
                <a:solidFill>
                  <a:prstClr val="black"/>
                </a:solidFill>
                <a:effectLst/>
                <a:uLnTx/>
                <a:uFillTx/>
                <a:latin typeface="Calibri" panose="020F0502020204030204"/>
                <a:ea typeface="+mn-ea"/>
                <a:cs typeface="+mn-cs"/>
              </a:rPr>
              <a:t>MPPGA</a:t>
            </a:r>
            <a:endParaRPr kumimoji="0" lang="en-GB" alt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90000"/>
              </a:lnSpc>
              <a:spcBef>
                <a:spcPts val="750"/>
              </a:spcBef>
              <a:spcAft>
                <a:spcPts val="0"/>
              </a:spcAft>
              <a:buClrTx/>
              <a:buSzTx/>
              <a:buFontTx/>
              <a:buNone/>
              <a:tabLst/>
              <a:defRPr/>
            </a:pPr>
            <a:r>
              <a:rPr kumimoji="0" lang="en-GB" altLang="en-US" sz="1700" b="0" i="0" u="none" strike="noStrike" kern="1200" cap="none" spc="0" normalizeH="0" baseline="0" noProof="0" dirty="0">
                <a:ln>
                  <a:noFill/>
                </a:ln>
                <a:solidFill>
                  <a:prstClr val="black"/>
                </a:solidFill>
                <a:effectLst/>
                <a:uLnTx/>
                <a:uFillTx/>
                <a:latin typeface="Calibri" panose="020F0502020204030204"/>
                <a:ea typeface="+mn-ea"/>
                <a:cs typeface="+mn-cs"/>
              </a:rPr>
              <a:t>Choosing Wisely Saskatchewan, Regional Coordinator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2412647" y="2695144"/>
            <a:ext cx="3670605"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Relationship with commercial interests</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Grants/Research Support: None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Consulting Fees: None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18811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B4D3FF4A-68E7-F239-6932-7567CB7B7C9A}"/>
              </a:ext>
            </a:extLst>
          </p:cNvPr>
          <p:cNvPicPr>
            <a:picLocks noChangeAspect="1"/>
          </p:cNvPicPr>
          <p:nvPr/>
        </p:nvPicPr>
        <p:blipFill>
          <a:blip r:embed="rId3"/>
          <a:stretch>
            <a:fillRect/>
          </a:stretch>
        </p:blipFill>
        <p:spPr>
          <a:xfrm>
            <a:off x="-1" y="857250"/>
            <a:ext cx="9157567" cy="5143500"/>
          </a:xfrm>
          <a:prstGeom prst="rect">
            <a:avLst/>
          </a:prstGeom>
        </p:spPr>
      </p:pic>
    </p:spTree>
    <p:extLst>
      <p:ext uri="{BB962C8B-B14F-4D97-AF65-F5344CB8AC3E}">
        <p14:creationId xmlns:p14="http://schemas.microsoft.com/office/powerpoint/2010/main" val="12233181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956" y="1591446"/>
            <a:ext cx="2389567" cy="994172"/>
          </a:xfrm>
        </p:spPr>
        <p:txBody>
          <a:bodyPr>
            <a:normAutofit/>
          </a:bodyPr>
          <a:lstStyle/>
          <a:p>
            <a:r>
              <a:rPr lang="en-US" sz="2999" dirty="0">
                <a:latin typeface="Segoe UI" panose="020B0502040204020203" pitchFamily="34" charset="0"/>
                <a:cs typeface="Segoe UI" panose="020B0502040204020203" pitchFamily="34" charset="0"/>
              </a:rPr>
              <a:t>Benchmarks </a:t>
            </a:r>
          </a:p>
        </p:txBody>
      </p:sp>
      <p:sp>
        <p:nvSpPr>
          <p:cNvPr id="3" name="Content Placeholder 2"/>
          <p:cNvSpPr>
            <a:spLocks noGrp="1"/>
          </p:cNvSpPr>
          <p:nvPr>
            <p:ph idx="1"/>
          </p:nvPr>
        </p:nvSpPr>
        <p:spPr>
          <a:xfrm>
            <a:off x="606151" y="2585618"/>
            <a:ext cx="4797239" cy="2533790"/>
          </a:xfrm>
        </p:spPr>
        <p:txBody>
          <a:bodyPr>
            <a:noAutofit/>
          </a:bodyPr>
          <a:lstStyle/>
          <a:p>
            <a:pPr marL="601266" lvl="1" indent="-258366">
              <a:lnSpc>
                <a:spcPct val="100000"/>
              </a:lnSpc>
              <a:spcBef>
                <a:spcPts val="450"/>
              </a:spcBef>
              <a:spcAft>
                <a:spcPts val="450"/>
              </a:spcAft>
            </a:pPr>
            <a:r>
              <a:rPr lang="en-US" sz="2250" kern="0" dirty="0">
                <a:solidFill>
                  <a:srgbClr val="191919"/>
                </a:solidFill>
              </a:rPr>
              <a:t>At least </a:t>
            </a:r>
            <a:r>
              <a:rPr lang="en-US" sz="2250" b="1" kern="0" dirty="0">
                <a:solidFill>
                  <a:srgbClr val="191919"/>
                </a:solidFill>
                <a:latin typeface="Tahoma" panose="020B0604030504040204" pitchFamily="34" charset="0"/>
                <a:ea typeface="Tahoma" panose="020B0604030504040204" pitchFamily="34" charset="0"/>
                <a:cs typeface="Tahoma" panose="020B0604030504040204" pitchFamily="34" charset="0"/>
              </a:rPr>
              <a:t>65% </a:t>
            </a:r>
            <a:r>
              <a:rPr lang="en-US" sz="2250" kern="0" dirty="0">
                <a:solidFill>
                  <a:srgbClr val="191919"/>
                </a:solidFill>
              </a:rPr>
              <a:t>of red blood cell transfusion episodes are single unit, and </a:t>
            </a:r>
            <a:endParaRPr lang="en-CA" sz="2250" kern="0" dirty="0">
              <a:solidFill>
                <a:srgbClr val="191919"/>
              </a:solidFill>
            </a:endParaRPr>
          </a:p>
          <a:p>
            <a:pPr marL="601266" lvl="1" indent="-258366">
              <a:lnSpc>
                <a:spcPct val="100000"/>
              </a:lnSpc>
              <a:spcBef>
                <a:spcPts val="450"/>
              </a:spcBef>
              <a:spcAft>
                <a:spcPts val="450"/>
              </a:spcAft>
            </a:pPr>
            <a:r>
              <a:rPr lang="en-US" sz="2250" kern="0" dirty="0">
                <a:solidFill>
                  <a:srgbClr val="191919"/>
                </a:solidFill>
              </a:rPr>
              <a:t>At least</a:t>
            </a:r>
            <a:r>
              <a:rPr lang="en-US" sz="2250" b="1" kern="0" dirty="0">
                <a:solidFill>
                  <a:srgbClr val="191919"/>
                </a:solidFill>
                <a:latin typeface="Tahoma" panose="020B0604030504040204" pitchFamily="34" charset="0"/>
                <a:ea typeface="Tahoma" panose="020B0604030504040204" pitchFamily="34" charset="0"/>
                <a:cs typeface="Tahoma" panose="020B0604030504040204" pitchFamily="34" charset="0"/>
              </a:rPr>
              <a:t> 80% </a:t>
            </a:r>
            <a:r>
              <a:rPr lang="en-US" sz="2250" kern="0" dirty="0">
                <a:solidFill>
                  <a:srgbClr val="191919"/>
                </a:solidFill>
              </a:rPr>
              <a:t>of inpatient red blood cell transfusions have a </a:t>
            </a:r>
            <a:br>
              <a:rPr lang="en-US" sz="2250" kern="0" dirty="0">
                <a:solidFill>
                  <a:srgbClr val="191919"/>
                </a:solidFill>
              </a:rPr>
            </a:br>
            <a:r>
              <a:rPr lang="en-US" sz="2250" kern="0" dirty="0">
                <a:solidFill>
                  <a:srgbClr val="191919"/>
                </a:solidFill>
              </a:rPr>
              <a:t>pre-transfusion Hb 80 g/L or less</a:t>
            </a:r>
            <a:r>
              <a:rPr lang="en-US" sz="2250" dirty="0"/>
              <a:t/>
            </a:r>
            <a:br>
              <a:rPr lang="en-US" sz="2250" dirty="0"/>
            </a:br>
            <a:endParaRPr lang="en-CA" sz="225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95479" y="1888228"/>
            <a:ext cx="2604380" cy="2368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49A0AE5B-57B7-4916-BC5A-C1D070888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936" y="4520313"/>
            <a:ext cx="2092181" cy="75072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0496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0F351736-90DB-CA08-43BF-60FC92A4E7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57250"/>
            <a:ext cx="7712170" cy="5143500"/>
          </a:xfrm>
          <a:prstGeom prst="rect">
            <a:avLst/>
          </a:prstGeom>
        </p:spPr>
      </p:pic>
      <p:sp>
        <p:nvSpPr>
          <p:cNvPr id="7" name="Google Shape;40;p7">
            <a:extLst>
              <a:ext uri="{FF2B5EF4-FFF2-40B4-BE49-F238E27FC236}">
                <a16:creationId xmlns:a16="http://schemas.microsoft.com/office/drawing/2014/main" id="{6235F049-7495-FDA7-95FF-57A71E4F0EA7}"/>
              </a:ext>
            </a:extLst>
          </p:cNvPr>
          <p:cNvSpPr/>
          <p:nvPr/>
        </p:nvSpPr>
        <p:spPr>
          <a:xfrm>
            <a:off x="7673950" y="857250"/>
            <a:ext cx="1470101" cy="5143500"/>
          </a:xfrm>
          <a:prstGeom prst="rect">
            <a:avLst/>
          </a:prstGeom>
          <a:solidFill>
            <a:srgbClr val="A8E5D5"/>
          </a:solidFill>
          <a:ln>
            <a:noFill/>
          </a:ln>
        </p:spPr>
        <p:txBody>
          <a:bodyPr spcFirstLastPara="1" wrap="square" lIns="91425" tIns="91425" rIns="91425" bIns="91425" anchor="ctr" anchorCtr="0">
            <a:noAutofit/>
          </a:bodyPr>
          <a:lstStyle/>
          <a:p>
            <a:pPr defTabSz="685800">
              <a:defRPr/>
            </a:pPr>
            <a:endParaRPr dirty="0">
              <a:solidFill>
                <a:prstClr val="black"/>
              </a:solidFill>
              <a:latin typeface="Calibri" panose="020F0502020204030204"/>
            </a:endParaRPr>
          </a:p>
        </p:txBody>
      </p:sp>
      <p:pic>
        <p:nvPicPr>
          <p:cNvPr id="8" name="Picture 7" descr="A close up of a logo&#10;&#10;Description automatically generated">
            <a:extLst>
              <a:ext uri="{FF2B5EF4-FFF2-40B4-BE49-F238E27FC236}">
                <a16:creationId xmlns:a16="http://schemas.microsoft.com/office/drawing/2014/main" id="{7E459C9C-87CE-84CE-AAF2-C425EFD5B6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4013" y="4974289"/>
            <a:ext cx="982387" cy="860675"/>
          </a:xfrm>
          <a:prstGeom prst="rect">
            <a:avLst/>
          </a:prstGeom>
        </p:spPr>
      </p:pic>
    </p:spTree>
    <p:extLst>
      <p:ext uri="{BB962C8B-B14F-4D97-AF65-F5344CB8AC3E}">
        <p14:creationId xmlns:p14="http://schemas.microsoft.com/office/powerpoint/2010/main" val="7541473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294FCE-0758-EF7E-6326-2C525614FF6B}"/>
              </a:ext>
            </a:extLst>
          </p:cNvPr>
          <p:cNvPicPr>
            <a:picLocks noChangeAspect="1"/>
          </p:cNvPicPr>
          <p:nvPr/>
        </p:nvPicPr>
        <p:blipFill>
          <a:blip r:embed="rId3"/>
          <a:srcRect/>
          <a:stretch/>
        </p:blipFill>
        <p:spPr>
          <a:xfrm>
            <a:off x="504320" y="983315"/>
            <a:ext cx="8524319" cy="4891371"/>
          </a:xfrm>
          <a:prstGeom prst="rect">
            <a:avLst/>
          </a:prstGeom>
        </p:spPr>
      </p:pic>
    </p:spTree>
    <p:extLst>
      <p:ext uri="{BB962C8B-B14F-4D97-AF65-F5344CB8AC3E}">
        <p14:creationId xmlns:p14="http://schemas.microsoft.com/office/powerpoint/2010/main" val="2267719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61BA7B-5373-9F65-2E7B-D5EB34D08414}"/>
              </a:ext>
            </a:extLst>
          </p:cNvPr>
          <p:cNvSpPr txBox="1"/>
          <p:nvPr/>
        </p:nvSpPr>
        <p:spPr>
          <a:xfrm>
            <a:off x="5856668" y="2649539"/>
            <a:ext cx="3047302" cy="304699"/>
          </a:xfrm>
          <a:prstGeom prst="rect">
            <a:avLst/>
          </a:prstGeom>
          <a:noFill/>
        </p:spPr>
        <p:txBody>
          <a:bodyPr wrap="square" lIns="0" tIns="0" rIns="0" bIns="0" rtlCol="0" anchor="t">
            <a:spAutoFit/>
          </a:bodyPr>
          <a:lstStyle/>
          <a:p>
            <a:pPr defTabSz="685766">
              <a:lnSpc>
                <a:spcPct val="110000"/>
              </a:lnSpc>
              <a:defRPr/>
            </a:pPr>
            <a:r>
              <a:rPr lang="en-US" b="1" dirty="0">
                <a:solidFill>
                  <a:srgbClr val="1D1D1D"/>
                </a:solidFill>
                <a:latin typeface="Tahoma" panose="020B0604030504040204" pitchFamily="34" charset="0"/>
                <a:ea typeface="Tahoma" panose="020B0604030504040204" pitchFamily="34" charset="0"/>
                <a:cs typeface="Tahoma" panose="020B0604030504040204" pitchFamily="34" charset="0"/>
              </a:rPr>
              <a:t>Using Labs Wisely </a:t>
            </a:r>
            <a:endParaRPr lang="fr-FR" b="1" dirty="0">
              <a:solidFill>
                <a:srgbClr val="1D1D1D"/>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4ACB2E8-2B3F-EBBD-55ED-00446BE786D8}"/>
              </a:ext>
            </a:extLst>
          </p:cNvPr>
          <p:cNvSpPr txBox="1"/>
          <p:nvPr/>
        </p:nvSpPr>
        <p:spPr>
          <a:xfrm>
            <a:off x="5856667" y="3151725"/>
            <a:ext cx="2844974" cy="692497"/>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defTabSz="685766">
              <a:lnSpc>
                <a:spcPct val="100000"/>
              </a:lnSpc>
              <a:defRPr/>
            </a:pPr>
            <a:r>
              <a:rPr lang="en-US" sz="1500" kern="0" dirty="0">
                <a:solidFill>
                  <a:srgbClr val="191919"/>
                </a:solidFill>
                <a:latin typeface="Calibri Light" panose="020F0302020204030204" pitchFamily="34" charset="0"/>
                <a:cs typeface="Calibri Light" panose="020F0302020204030204" pitchFamily="34" charset="0"/>
              </a:rPr>
              <a:t>A national consortium that’s changing the lab utilization landscape in Canada. </a:t>
            </a:r>
          </a:p>
        </p:txBody>
      </p:sp>
      <p:sp>
        <p:nvSpPr>
          <p:cNvPr id="6" name="TextBox 17">
            <a:extLst>
              <a:ext uri="{FF2B5EF4-FFF2-40B4-BE49-F238E27FC236}">
                <a16:creationId xmlns:a16="http://schemas.microsoft.com/office/drawing/2014/main" id="{B8FE2E51-CFC8-B3B1-4C45-2F6655D9DC22}"/>
              </a:ext>
            </a:extLst>
          </p:cNvPr>
          <p:cNvSpPr txBox="1"/>
          <p:nvPr/>
        </p:nvSpPr>
        <p:spPr>
          <a:xfrm>
            <a:off x="5856670" y="2302099"/>
            <a:ext cx="2300456" cy="258532"/>
          </a:xfrm>
          <a:prstGeom prst="rect">
            <a:avLst/>
          </a:prstGeom>
          <a:noFill/>
        </p:spPr>
        <p:txBody>
          <a:bodyPr wrap="square" lIns="0" tIns="0" rIns="0" bIns="0" rtlCol="0" anchor="b">
            <a:spAutoFit/>
          </a:bodyPr>
          <a:lstStyle/>
          <a:p>
            <a:pPr defTabSz="685766">
              <a:lnSpc>
                <a:spcPct val="120000"/>
              </a:lnSpc>
              <a:defRPr/>
            </a:pPr>
            <a:r>
              <a:rPr lang="en-US" sz="1400" spc="75" dirty="0">
                <a:solidFill>
                  <a:srgbClr val="5AB7B2"/>
                </a:solidFill>
                <a:latin typeface="Tahoma" panose="020B0604030504040204" pitchFamily="34" charset="0"/>
                <a:ea typeface="Tahoma" panose="020B0604030504040204" pitchFamily="34" charset="0"/>
                <a:cs typeface="Tahoma" panose="020B0604030504040204" pitchFamily="34" charset="0"/>
              </a:rPr>
              <a:t>LABS PROGRAM </a:t>
            </a:r>
          </a:p>
        </p:txBody>
      </p:sp>
      <p:sp>
        <p:nvSpPr>
          <p:cNvPr id="7" name="Rectangle: Rounded Corners 6">
            <a:extLst>
              <a:ext uri="{FF2B5EF4-FFF2-40B4-BE49-F238E27FC236}">
                <a16:creationId xmlns:a16="http://schemas.microsoft.com/office/drawing/2014/main" id="{D8005AA0-87F0-1721-E0B1-2B2F4252846F}"/>
              </a:ext>
            </a:extLst>
          </p:cNvPr>
          <p:cNvSpPr/>
          <p:nvPr/>
        </p:nvSpPr>
        <p:spPr>
          <a:xfrm>
            <a:off x="5856669" y="4070515"/>
            <a:ext cx="2907975" cy="376520"/>
          </a:xfrm>
          <a:prstGeom prst="roundRect">
            <a:avLst>
              <a:gd name="adj" fmla="val 8334"/>
            </a:avLst>
          </a:prstGeom>
          <a:solidFill>
            <a:srgbClr val="5AB6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defTabSz="685766"/>
            <a:r>
              <a:rPr lang="fr-FR" sz="1275" kern="0" dirty="0">
                <a:solidFill>
                  <a:srgbClr val="FFFFFF"/>
                </a:solidFill>
                <a:latin typeface="Calibri Light" panose="020F0302020204030204" pitchFamily="34" charset="0"/>
                <a:cs typeface="Calibri Light" panose="020F0302020204030204" pitchFamily="34" charset="0"/>
              </a:rPr>
              <a:t>www.choosingwiselycanada.org/labs</a:t>
            </a:r>
          </a:p>
        </p:txBody>
      </p:sp>
      <p:pic>
        <p:nvPicPr>
          <p:cNvPr id="8" name="Picture 7">
            <a:extLst>
              <a:ext uri="{FF2B5EF4-FFF2-40B4-BE49-F238E27FC236}">
                <a16:creationId xmlns:a16="http://schemas.microsoft.com/office/drawing/2014/main" id="{1FD2C7BA-2557-5E9F-9369-72F05C2112C2}"/>
              </a:ext>
            </a:extLst>
          </p:cNvPr>
          <p:cNvPicPr>
            <a:picLocks noChangeAspect="1"/>
          </p:cNvPicPr>
          <p:nvPr/>
        </p:nvPicPr>
        <p:blipFill>
          <a:blip r:embed="rId3"/>
          <a:srcRect/>
          <a:stretch/>
        </p:blipFill>
        <p:spPr>
          <a:xfrm>
            <a:off x="12024" y="857250"/>
            <a:ext cx="5470492" cy="5143500"/>
          </a:xfrm>
          <a:prstGeom prst="rect">
            <a:avLst/>
          </a:prstGeom>
        </p:spPr>
      </p:pic>
    </p:spTree>
    <p:extLst>
      <p:ext uri="{BB962C8B-B14F-4D97-AF65-F5344CB8AC3E}">
        <p14:creationId xmlns:p14="http://schemas.microsoft.com/office/powerpoint/2010/main" val="3830163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canada with black circles and white text&#10;&#10;Description automatically generated">
            <a:extLst>
              <a:ext uri="{FF2B5EF4-FFF2-40B4-BE49-F238E27FC236}">
                <a16:creationId xmlns:a16="http://schemas.microsoft.com/office/drawing/2014/main" id="{04F5F1C2-6914-0099-21F1-A54692E6B931}"/>
              </a:ext>
            </a:extLst>
          </p:cNvPr>
          <p:cNvPicPr>
            <a:picLocks noChangeAspect="1"/>
          </p:cNvPicPr>
          <p:nvPr/>
        </p:nvPicPr>
        <p:blipFill>
          <a:blip r:embed="rId3"/>
          <a:stretch>
            <a:fillRect/>
          </a:stretch>
        </p:blipFill>
        <p:spPr>
          <a:xfrm>
            <a:off x="154676" y="921224"/>
            <a:ext cx="8916537" cy="5015552"/>
          </a:xfrm>
          <a:prstGeom prst="rect">
            <a:avLst/>
          </a:prstGeom>
        </p:spPr>
      </p:pic>
      <p:sp>
        <p:nvSpPr>
          <p:cNvPr id="3" name="Rectangle: Rounded Corners 6">
            <a:extLst>
              <a:ext uri="{FF2B5EF4-FFF2-40B4-BE49-F238E27FC236}">
                <a16:creationId xmlns:a16="http://schemas.microsoft.com/office/drawing/2014/main" id="{D8005AA0-87F0-1721-E0B1-2B2F4252846F}"/>
              </a:ext>
            </a:extLst>
          </p:cNvPr>
          <p:cNvSpPr/>
          <p:nvPr/>
        </p:nvSpPr>
        <p:spPr>
          <a:xfrm>
            <a:off x="6513533" y="5936776"/>
            <a:ext cx="2557680" cy="389798"/>
          </a:xfrm>
          <a:prstGeom prst="roundRect">
            <a:avLst>
              <a:gd name="adj" fmla="val 8334"/>
            </a:avLst>
          </a:prstGeom>
          <a:solidFill>
            <a:srgbClr val="5AB6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defTabSz="685766"/>
            <a:r>
              <a:rPr lang="fr-FR" sz="1275" kern="0" dirty="0">
                <a:solidFill>
                  <a:srgbClr val="FFFFFF"/>
                </a:solidFill>
                <a:latin typeface="Calibri Light" panose="020F0302020204030204" pitchFamily="34" charset="0"/>
                <a:cs typeface="Calibri Light" panose="020F0302020204030204" pitchFamily="34" charset="0"/>
              </a:rPr>
              <a:t>www.choosingwiselycanada.org/labs</a:t>
            </a:r>
          </a:p>
        </p:txBody>
      </p:sp>
    </p:spTree>
    <p:extLst>
      <p:ext uri="{BB962C8B-B14F-4D97-AF65-F5344CB8AC3E}">
        <p14:creationId xmlns:p14="http://schemas.microsoft.com/office/powerpoint/2010/main" val="18373660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p:nvPr/>
        </p:nvSpPr>
        <p:spPr>
          <a:xfrm>
            <a:off x="3949500" y="1962302"/>
            <a:ext cx="1245000" cy="1182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defTabSz="685800">
              <a:defRPr/>
            </a:pPr>
            <a:endParaRPr>
              <a:solidFill>
                <a:srgbClr val="000000"/>
              </a:solidFill>
              <a:latin typeface="Calibri" panose="020F0502020204030204"/>
            </a:endParaRPr>
          </a:p>
        </p:txBody>
      </p:sp>
      <p:sp>
        <p:nvSpPr>
          <p:cNvPr id="374" name="Google Shape;374;p31"/>
          <p:cNvSpPr txBox="1">
            <a:spLocks noGrp="1"/>
          </p:cNvSpPr>
          <p:nvPr>
            <p:ph type="title"/>
          </p:nvPr>
        </p:nvSpPr>
        <p:spPr>
          <a:xfrm>
            <a:off x="3949500" y="3312918"/>
            <a:ext cx="5030541" cy="1470000"/>
          </a:xfrm>
          <a:prstGeom prst="rect">
            <a:avLst/>
          </a:prstGeom>
        </p:spPr>
        <p:txBody>
          <a:bodyPr spcFirstLastPara="1" vert="horz" wrap="square" lIns="91425" tIns="91425" rIns="91425" bIns="91425" rtlCol="0" anchor="ctr" anchorCtr="0">
            <a:noAutofit/>
          </a:bodyPr>
          <a:lstStyle/>
          <a:p>
            <a:r>
              <a:rPr lang="en" sz="3600" dirty="0"/>
              <a:t>Advocacy and Patient Engagement</a:t>
            </a:r>
            <a:br>
              <a:rPr lang="en" sz="3600" dirty="0"/>
            </a:br>
            <a:r>
              <a:rPr lang="en" sz="750" dirty="0"/>
              <a:t>  </a:t>
            </a:r>
            <a:r>
              <a:rPr lang="en" sz="3600" dirty="0"/>
              <a:t/>
            </a:r>
            <a:br>
              <a:rPr lang="en" sz="3600" dirty="0"/>
            </a:br>
            <a:r>
              <a:rPr lang="en" sz="1800" b="0" dirty="0">
                <a:solidFill>
                  <a:srgbClr val="000000"/>
                </a:solidFill>
                <a:latin typeface="Calibri Light"/>
                <a:ea typeface="+mn-ea"/>
                <a:cs typeface="+mn-cs"/>
              </a:rPr>
              <a:t>Influencing awareness on overuse</a:t>
            </a:r>
            <a:endParaRPr sz="1800" b="0" dirty="0">
              <a:solidFill>
                <a:srgbClr val="000000"/>
              </a:solidFill>
              <a:latin typeface="Calibri Light"/>
              <a:ea typeface="+mn-ea"/>
              <a:cs typeface="+mn-cs"/>
            </a:endParaRPr>
          </a:p>
        </p:txBody>
      </p:sp>
      <p:sp>
        <p:nvSpPr>
          <p:cNvPr id="375" name="Google Shape;375;p31"/>
          <p:cNvSpPr txBox="1">
            <a:spLocks noGrp="1"/>
          </p:cNvSpPr>
          <p:nvPr>
            <p:ph type="title" idx="2"/>
          </p:nvPr>
        </p:nvSpPr>
        <p:spPr>
          <a:xfrm>
            <a:off x="3987943" y="2108085"/>
            <a:ext cx="1177165" cy="1013100"/>
          </a:xfrm>
          <a:prstGeom prst="rect">
            <a:avLst/>
          </a:prstGeom>
        </p:spPr>
        <p:txBody>
          <a:bodyPr spcFirstLastPara="1" vert="horz" wrap="square" lIns="91425" tIns="91425" rIns="91425" bIns="91425" rtlCol="0" anchor="ctr" anchorCtr="0">
            <a:noAutofit/>
          </a:bodyPr>
          <a:lstStyle/>
          <a:p>
            <a:r>
              <a:rPr lang="en" sz="5400" dirty="0">
                <a:solidFill>
                  <a:srgbClr val="5AB6B2"/>
                </a:solidFill>
                <a:latin typeface="Tahoma" panose="020B0604030504040204" pitchFamily="34" charset="0"/>
                <a:ea typeface="Tahoma" panose="020B0604030504040204" pitchFamily="34" charset="0"/>
                <a:cs typeface="Tahoma" panose="020B0604030504040204" pitchFamily="34" charset="0"/>
              </a:rPr>
              <a:t>03</a:t>
            </a:r>
            <a:endParaRPr sz="5400" dirty="0">
              <a:solidFill>
                <a:srgbClr val="5AB6B2"/>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5">
            <a:extLst>
              <a:ext uri="{FF2B5EF4-FFF2-40B4-BE49-F238E27FC236}">
                <a16:creationId xmlns:a16="http://schemas.microsoft.com/office/drawing/2014/main" id="{07A8042F-DFE5-0629-7FCB-0A8EB85AA512}"/>
              </a:ext>
            </a:extLst>
          </p:cNvPr>
          <p:cNvPicPr>
            <a:picLocks noChangeAspect="1" noChangeArrowheads="1"/>
          </p:cNvPicPr>
          <p:nvPr/>
        </p:nvPicPr>
        <p:blipFill>
          <a:blip r:embed="rId3"/>
          <a:srcRect/>
          <a:stretch/>
        </p:blipFill>
        <p:spPr bwMode="auto">
          <a:xfrm>
            <a:off x="302040" y="1745120"/>
            <a:ext cx="3454657" cy="312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2244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p24">
            <a:extLst>
              <a:ext uri="{FF2B5EF4-FFF2-40B4-BE49-F238E27FC236}">
                <a16:creationId xmlns:a16="http://schemas.microsoft.com/office/drawing/2014/main" id="{53EF4A20-EF5D-475A-A877-D20F818706DD}"/>
              </a:ext>
            </a:extLst>
          </p:cNvPr>
          <p:cNvSpPr txBox="1">
            <a:spLocks noGrp="1"/>
          </p:cNvSpPr>
          <p:nvPr>
            <p:ph type="subTitle" idx="4294967295"/>
          </p:nvPr>
        </p:nvSpPr>
        <p:spPr>
          <a:xfrm>
            <a:off x="660631" y="3384094"/>
            <a:ext cx="5825078" cy="1429200"/>
          </a:xfrm>
        </p:spPr>
        <p:txBody>
          <a:bodyPr vert="horz" lIns="91424" tIns="91424" rIns="91424" bIns="91424" rtlCol="0">
            <a:noAutofit/>
          </a:bodyPr>
          <a:lstStyle/>
          <a:p>
            <a:pPr marL="0" indent="0">
              <a:lnSpc>
                <a:spcPct val="100000"/>
              </a:lnSpc>
              <a:spcBef>
                <a:spcPts val="0"/>
              </a:spcBef>
              <a:spcAft>
                <a:spcPts val="1601"/>
              </a:spcAft>
              <a:buNone/>
            </a:pPr>
            <a:r>
              <a:rPr lang="en-CA" sz="1800" dirty="0">
                <a:latin typeface="Calibri Light"/>
              </a:rPr>
              <a:t>Choosing Wisely Canada encourages conversations between clinicians and patients with serious or progressive illnesses. </a:t>
            </a:r>
          </a:p>
          <a:p>
            <a:pPr marL="0" indent="0">
              <a:lnSpc>
                <a:spcPct val="100000"/>
              </a:lnSpc>
              <a:spcBef>
                <a:spcPts val="0"/>
              </a:spcBef>
              <a:spcAft>
                <a:spcPts val="1601"/>
              </a:spcAft>
              <a:buNone/>
            </a:pPr>
            <a:r>
              <a:rPr lang="en-CA" sz="1800" dirty="0">
                <a:latin typeface="Calibri Light"/>
              </a:rPr>
              <a:t>Taking the time to talk can help to avoid potentially harmful or overly aggressive tests and treatments that may not align with an individual’s goals and wishes. </a:t>
            </a:r>
            <a:endParaRPr lang="en-CA" b="1" dirty="0">
              <a:latin typeface="Tahoma" pitchFamily="34"/>
              <a:ea typeface="Tahoma" pitchFamily="34"/>
              <a:cs typeface="Tahoma" pitchFamily="34"/>
            </a:endParaRPr>
          </a:p>
          <a:p>
            <a:pPr marL="0" indent="0">
              <a:lnSpc>
                <a:spcPct val="100000"/>
              </a:lnSpc>
              <a:spcBef>
                <a:spcPts val="0"/>
              </a:spcBef>
              <a:spcAft>
                <a:spcPts val="1601"/>
              </a:spcAft>
              <a:buNone/>
            </a:pPr>
            <a:endParaRPr lang="en-CA" b="1" dirty="0">
              <a:latin typeface="Tahoma" pitchFamily="34"/>
              <a:ea typeface="Tahoma" pitchFamily="34"/>
              <a:cs typeface="Tahoma" pitchFamily="34"/>
            </a:endParaRPr>
          </a:p>
        </p:txBody>
      </p:sp>
      <p:sp>
        <p:nvSpPr>
          <p:cNvPr id="3" name="Google Shape;171;p24">
            <a:extLst>
              <a:ext uri="{FF2B5EF4-FFF2-40B4-BE49-F238E27FC236}">
                <a16:creationId xmlns:a16="http://schemas.microsoft.com/office/drawing/2014/main" id="{2E9A4DBF-9F87-41F5-8DAE-53AF0532BC5B}"/>
              </a:ext>
            </a:extLst>
          </p:cNvPr>
          <p:cNvSpPr txBox="1">
            <a:spLocks noGrp="1"/>
          </p:cNvSpPr>
          <p:nvPr>
            <p:ph type="title"/>
          </p:nvPr>
        </p:nvSpPr>
        <p:spPr>
          <a:xfrm>
            <a:off x="623763" y="2808323"/>
            <a:ext cx="2728448" cy="373754"/>
          </a:xfrm>
        </p:spPr>
        <p:txBody>
          <a:bodyPr vert="horz" lIns="91424" tIns="91424" rIns="91424" bIns="91424" rtlCol="0" anchor="ctr">
            <a:noAutofit/>
          </a:bodyPr>
          <a:lstStyle/>
          <a:p>
            <a:pPr lvl="0" algn="l"/>
            <a:r>
              <a:rPr lang="en-US" sz="2400" b="1" spc="75">
                <a:latin typeface="Tahoma" pitchFamily="34"/>
                <a:ea typeface="Tahoma" pitchFamily="34"/>
                <a:cs typeface="Tahoma" pitchFamily="34"/>
              </a:rPr>
              <a:t>Time to Talk. </a:t>
            </a:r>
          </a:p>
        </p:txBody>
      </p:sp>
      <p:cxnSp>
        <p:nvCxnSpPr>
          <p:cNvPr id="4" name="Google Shape;173;p24">
            <a:extLst>
              <a:ext uri="{FF2B5EF4-FFF2-40B4-BE49-F238E27FC236}">
                <a16:creationId xmlns:a16="http://schemas.microsoft.com/office/drawing/2014/main" id="{AFB5AE70-47AE-42DE-8E7E-64A964A0DF7F}"/>
              </a:ext>
            </a:extLst>
          </p:cNvPr>
          <p:cNvCxnSpPr/>
          <p:nvPr/>
        </p:nvCxnSpPr>
        <p:spPr>
          <a:xfrm>
            <a:off x="754832" y="5249587"/>
            <a:ext cx="5387871" cy="0"/>
          </a:xfrm>
          <a:prstGeom prst="straightConnector1">
            <a:avLst/>
          </a:prstGeom>
          <a:noFill/>
          <a:ln w="9528" cap="flat">
            <a:solidFill>
              <a:srgbClr val="5AB6B2"/>
            </a:solidFill>
            <a:custDash>
              <a:ds d="100000" sp="100000"/>
            </a:custDash>
            <a:round/>
          </a:ln>
        </p:spPr>
      </p:cxnSp>
      <p:cxnSp>
        <p:nvCxnSpPr>
          <p:cNvPr id="5" name="Straight Connector 5">
            <a:extLst>
              <a:ext uri="{FF2B5EF4-FFF2-40B4-BE49-F238E27FC236}">
                <a16:creationId xmlns:a16="http://schemas.microsoft.com/office/drawing/2014/main" id="{02652B53-F0B7-474C-ABBF-AAC6705AB6C5}"/>
              </a:ext>
            </a:extLst>
          </p:cNvPr>
          <p:cNvCxnSpPr/>
          <p:nvPr/>
        </p:nvCxnSpPr>
        <p:spPr>
          <a:xfrm>
            <a:off x="754833" y="3318983"/>
            <a:ext cx="528278" cy="0"/>
          </a:xfrm>
          <a:prstGeom prst="straightConnector1">
            <a:avLst/>
          </a:prstGeom>
          <a:noFill/>
          <a:ln w="38103" cap="flat">
            <a:solidFill>
              <a:srgbClr val="B6537F"/>
            </a:solidFill>
            <a:prstDash val="solid"/>
            <a:miter/>
          </a:ln>
        </p:spPr>
      </p:cxnSp>
      <p:pic>
        <p:nvPicPr>
          <p:cNvPr id="6" name="Picture 3">
            <a:extLst>
              <a:ext uri="{FF2B5EF4-FFF2-40B4-BE49-F238E27FC236}">
                <a16:creationId xmlns:a16="http://schemas.microsoft.com/office/drawing/2014/main" id="{3AE838F4-F0AE-4CDD-848A-84349794CEBD}"/>
              </a:ext>
            </a:extLst>
          </p:cNvPr>
          <p:cNvPicPr>
            <a:picLocks noChangeAspect="1"/>
          </p:cNvPicPr>
          <p:nvPr/>
        </p:nvPicPr>
        <p:blipFill>
          <a:blip r:embed="rId3"/>
          <a:srcRect/>
          <a:stretch>
            <a:fillRect/>
          </a:stretch>
        </p:blipFill>
        <p:spPr>
          <a:xfrm>
            <a:off x="6681015" y="857250"/>
            <a:ext cx="2485106" cy="4466793"/>
          </a:xfrm>
          <a:prstGeom prst="rect">
            <a:avLst/>
          </a:prstGeom>
          <a:noFill/>
          <a:ln cap="flat">
            <a:noFill/>
          </a:ln>
        </p:spPr>
      </p:pic>
    </p:spTree>
    <p:extLst>
      <p:ext uri="{BB962C8B-B14F-4D97-AF65-F5344CB8AC3E}">
        <p14:creationId xmlns:p14="http://schemas.microsoft.com/office/powerpoint/2010/main" val="2749403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9E363AB-34AC-458B-9130-4752BBB58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1"/>
          </a:xfrm>
          <a:prstGeom prst="rect">
            <a:avLst/>
          </a:prstGeom>
        </p:spPr>
      </p:pic>
    </p:spTree>
    <p:extLst>
      <p:ext uri="{BB962C8B-B14F-4D97-AF65-F5344CB8AC3E}">
        <p14:creationId xmlns:p14="http://schemas.microsoft.com/office/powerpoint/2010/main" val="2585530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39;p36">
            <a:extLst>
              <a:ext uri="{FF2B5EF4-FFF2-40B4-BE49-F238E27FC236}">
                <a16:creationId xmlns:a16="http://schemas.microsoft.com/office/drawing/2014/main" id="{48FBFD7D-16BF-47D4-958E-6C4142EE59B6}"/>
              </a:ext>
            </a:extLst>
          </p:cNvPr>
          <p:cNvPicPr>
            <a:picLocks noChangeAspect="1"/>
          </p:cNvPicPr>
          <p:nvPr/>
        </p:nvPicPr>
        <p:blipFill>
          <a:blip r:embed="rId3">
            <a:extLst>
              <a:ext uri="{28A0092B-C50C-407E-A947-70E740481C1C}">
                <a14:useLocalDpi xmlns:a14="http://schemas.microsoft.com/office/drawing/2010/main" val="0"/>
              </a:ext>
            </a:extLst>
          </a:blip>
          <a:srcRect l="970" r="970"/>
          <a:stretch/>
        </p:blipFill>
        <p:spPr>
          <a:xfrm>
            <a:off x="437718" y="981400"/>
            <a:ext cx="3710850" cy="4895192"/>
          </a:xfrm>
          <a:prstGeom prst="rect">
            <a:avLst/>
          </a:prstGeom>
          <a:noFill/>
          <a:ln cap="flat">
            <a:noFill/>
          </a:ln>
          <a:effectLst>
            <a:outerShdw blurRad="50800" dist="38100" dir="5400000" algn="t" rotWithShape="0">
              <a:prstClr val="black">
                <a:alpha val="40000"/>
              </a:prstClr>
            </a:outerShdw>
          </a:effectLst>
        </p:spPr>
      </p:pic>
      <p:sp>
        <p:nvSpPr>
          <p:cNvPr id="3" name="Google Shape;170;p24">
            <a:extLst>
              <a:ext uri="{FF2B5EF4-FFF2-40B4-BE49-F238E27FC236}">
                <a16:creationId xmlns:a16="http://schemas.microsoft.com/office/drawing/2014/main" id="{BE451C96-8127-4333-8CD1-0876B46E0029}"/>
              </a:ext>
            </a:extLst>
          </p:cNvPr>
          <p:cNvSpPr txBox="1"/>
          <p:nvPr/>
        </p:nvSpPr>
        <p:spPr>
          <a:xfrm>
            <a:off x="5049772" y="3312098"/>
            <a:ext cx="3990107" cy="1429200"/>
          </a:xfrm>
          <a:prstGeom prst="rect">
            <a:avLst/>
          </a:prstGeom>
          <a:noFill/>
          <a:ln cap="flat">
            <a:noFill/>
          </a:ln>
        </p:spPr>
        <p:txBody>
          <a:bodyPr vert="horz" wrap="square" lIns="91424" tIns="91424" rIns="91424" bIns="91424" anchor="t" anchorCtr="0" compatLnSpc="1">
            <a:noAutofit/>
          </a:bodyPr>
          <a:lstStyle/>
          <a:p>
            <a:pPr defTabSz="685800">
              <a:spcBef>
                <a:spcPts val="750"/>
              </a:spcBef>
              <a:defRPr sz="1800" b="0" i="0" u="none" strike="noStrike" kern="0" cap="none" spc="0" baseline="0">
                <a:solidFill>
                  <a:srgbClr val="000000"/>
                </a:solidFill>
                <a:uFillTx/>
              </a:defRPr>
            </a:pPr>
            <a:r>
              <a:rPr lang="en-CA">
                <a:solidFill>
                  <a:srgbClr val="000000"/>
                </a:solidFill>
                <a:latin typeface="Calibri Light"/>
              </a:rPr>
              <a:t>Designed to help support better and earlier conversations between clinicians and patients about goals and wishes that can inform future care. </a:t>
            </a:r>
            <a:endParaRPr lang="en-CA" sz="1500">
              <a:solidFill>
                <a:srgbClr val="000000"/>
              </a:solidFill>
              <a:latin typeface="Calibri"/>
            </a:endParaRPr>
          </a:p>
        </p:txBody>
      </p:sp>
      <p:sp>
        <p:nvSpPr>
          <p:cNvPr id="4" name="Google Shape;171;p24">
            <a:extLst>
              <a:ext uri="{FF2B5EF4-FFF2-40B4-BE49-F238E27FC236}">
                <a16:creationId xmlns:a16="http://schemas.microsoft.com/office/drawing/2014/main" id="{8A0D209F-BE4C-4E72-BCFF-EAE8B7E9AFC4}"/>
              </a:ext>
            </a:extLst>
          </p:cNvPr>
          <p:cNvSpPr txBox="1">
            <a:spLocks noGrp="1"/>
          </p:cNvSpPr>
          <p:nvPr>
            <p:ph type="title"/>
          </p:nvPr>
        </p:nvSpPr>
        <p:spPr>
          <a:xfrm>
            <a:off x="5034184" y="2857721"/>
            <a:ext cx="3366653" cy="373754"/>
          </a:xfrm>
        </p:spPr>
        <p:txBody>
          <a:bodyPr vert="horz" lIns="91424" tIns="91424" rIns="91424" bIns="91424" rtlCol="0" anchor="ctr">
            <a:noAutofit/>
          </a:bodyPr>
          <a:lstStyle/>
          <a:p>
            <a:pPr lvl="0"/>
            <a:r>
              <a:rPr lang="en-US" sz="1800" b="1" spc="75">
                <a:latin typeface="Tahoma" pitchFamily="34"/>
                <a:ea typeface="Tahoma" pitchFamily="34"/>
                <a:cs typeface="Tahoma" pitchFamily="34"/>
              </a:rPr>
              <a:t>Conversation Guide </a:t>
            </a:r>
          </a:p>
        </p:txBody>
      </p:sp>
      <p:cxnSp>
        <p:nvCxnSpPr>
          <p:cNvPr id="5" name="Google Shape;173;p24">
            <a:extLst>
              <a:ext uri="{FF2B5EF4-FFF2-40B4-BE49-F238E27FC236}">
                <a16:creationId xmlns:a16="http://schemas.microsoft.com/office/drawing/2014/main" id="{75FFEF20-1E9E-4AA4-9BB3-C280906E15D5}"/>
              </a:ext>
            </a:extLst>
          </p:cNvPr>
          <p:cNvCxnSpPr/>
          <p:nvPr/>
        </p:nvCxnSpPr>
        <p:spPr>
          <a:xfrm>
            <a:off x="5150386" y="4741298"/>
            <a:ext cx="3321617" cy="0"/>
          </a:xfrm>
          <a:prstGeom prst="straightConnector1">
            <a:avLst/>
          </a:prstGeom>
          <a:noFill/>
          <a:ln w="9528" cap="flat">
            <a:solidFill>
              <a:srgbClr val="5AB6B2"/>
            </a:solidFill>
            <a:custDash>
              <a:ds d="100000" sp="100000"/>
            </a:custDash>
            <a:round/>
          </a:ln>
        </p:spPr>
      </p:cxnSp>
      <p:cxnSp>
        <p:nvCxnSpPr>
          <p:cNvPr id="6" name="Straight Connector 19">
            <a:extLst>
              <a:ext uri="{FF2B5EF4-FFF2-40B4-BE49-F238E27FC236}">
                <a16:creationId xmlns:a16="http://schemas.microsoft.com/office/drawing/2014/main" id="{2B6D91BC-7DF9-4FA1-B58E-83F16999485C}"/>
              </a:ext>
            </a:extLst>
          </p:cNvPr>
          <p:cNvCxnSpPr/>
          <p:nvPr/>
        </p:nvCxnSpPr>
        <p:spPr>
          <a:xfrm>
            <a:off x="5150386" y="3321989"/>
            <a:ext cx="691526" cy="0"/>
          </a:xfrm>
          <a:prstGeom prst="straightConnector1">
            <a:avLst/>
          </a:prstGeom>
          <a:noFill/>
          <a:ln w="38103" cap="flat">
            <a:solidFill>
              <a:srgbClr val="B6537F"/>
            </a:solidFill>
            <a:prstDash val="solid"/>
            <a:miter/>
          </a:ln>
        </p:spPr>
      </p:cxnSp>
      <p:pic>
        <p:nvPicPr>
          <p:cNvPr id="7" name="Google Shape;439;p36">
            <a:extLst>
              <a:ext uri="{FF2B5EF4-FFF2-40B4-BE49-F238E27FC236}">
                <a16:creationId xmlns:a16="http://schemas.microsoft.com/office/drawing/2014/main" id="{CAC8453B-CCB5-4D77-8245-FC1B1B73054F}"/>
              </a:ext>
            </a:extLst>
          </p:cNvPr>
          <p:cNvPicPr>
            <a:picLocks noChangeAspect="1"/>
          </p:cNvPicPr>
          <p:nvPr/>
        </p:nvPicPr>
        <p:blipFill>
          <a:blip r:embed="rId4"/>
          <a:srcRect l="970" r="970"/>
          <a:stretch>
            <a:fillRect/>
          </a:stretch>
        </p:blipFill>
        <p:spPr>
          <a:xfrm>
            <a:off x="953509" y="1067132"/>
            <a:ext cx="3710850" cy="4895192"/>
          </a:xfrm>
          <a:prstGeom prst="rect">
            <a:avLst/>
          </a:prstGeom>
          <a:noFill/>
          <a:ln cap="flat">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1573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37FB-8C7A-49B3-9C15-9FE663D29A8E}"/>
              </a:ext>
            </a:extLst>
          </p:cNvPr>
          <p:cNvSpPr>
            <a:spLocks noGrp="1"/>
          </p:cNvSpPr>
          <p:nvPr>
            <p:ph type="title"/>
          </p:nvPr>
        </p:nvSpPr>
        <p:spPr>
          <a:xfrm>
            <a:off x="4902766" y="804334"/>
            <a:ext cx="3754752" cy="1325563"/>
          </a:xfrm>
        </p:spPr>
        <p:txBody>
          <a:bodyPr>
            <a:normAutofit/>
          </a:bodyPr>
          <a:lstStyle/>
          <a:p>
            <a:r>
              <a:rPr lang="en-US" dirty="0"/>
              <a:t>Objectives: </a:t>
            </a:r>
            <a:endParaRPr lang="en-CA" dirty="0"/>
          </a:p>
        </p:txBody>
      </p:sp>
      <p:sp>
        <p:nvSpPr>
          <p:cNvPr id="9"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8D44E42-C462-4105-BC86-FE75B4E3C4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G:\HQC Programs\CID\Appropriateness\Choosing Wisely Saskatchewan\Communications\Logos\CWSK Logo\SK CWC pos.jpg">
            <a:extLst>
              <a:ext uri="{FF2B5EF4-FFF2-40B4-BE49-F238E27FC236}">
                <a16:creationId xmlns:a16="http://schemas.microsoft.com/office/drawing/2014/main" id="{7B778558-1646-44B3-BBC7-4DD779F53B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3180" y="2084161"/>
            <a:ext cx="3078957" cy="12238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392569D-FF54-4AEE-B998-88F3BAACA866}"/>
              </a:ext>
            </a:extLst>
          </p:cNvPr>
          <p:cNvSpPr>
            <a:spLocks noGrp="1"/>
          </p:cNvSpPr>
          <p:nvPr>
            <p:ph idx="1"/>
          </p:nvPr>
        </p:nvSpPr>
        <p:spPr>
          <a:xfrm>
            <a:off x="4993533" y="2278966"/>
            <a:ext cx="3754752" cy="3774700"/>
          </a:xfrm>
        </p:spPr>
        <p:txBody>
          <a:bodyPr anchor="t">
            <a:normAutofit lnSpcReduction="10000"/>
          </a:bodyPr>
          <a:lstStyle/>
          <a:p>
            <a:pPr marL="0" indent="0">
              <a:buNone/>
            </a:pPr>
            <a:r>
              <a:rPr lang="en-CA" sz="1800" b="1" i="1" dirty="0"/>
              <a:t>By the end of today’s session, you will…</a:t>
            </a:r>
          </a:p>
          <a:p>
            <a:r>
              <a:rPr lang="en-CA" sz="1800" dirty="0"/>
              <a:t>Be able to describe the Choosing Wisely Canada campaign and role of Choosing Wisely Saskatchewan</a:t>
            </a:r>
          </a:p>
          <a:p>
            <a:r>
              <a:rPr lang="en-CA" sz="1800" dirty="0"/>
              <a:t>Recognize the harms associated with unnecessary care</a:t>
            </a:r>
          </a:p>
          <a:p>
            <a:r>
              <a:rPr lang="en-CA" sz="1800" dirty="0"/>
              <a:t>Identify why clinicians as well as patients and public are key partners to reducing unnecessary tests and treatments</a:t>
            </a:r>
          </a:p>
          <a:p>
            <a:r>
              <a:rPr lang="en-CA" sz="1800" dirty="0"/>
              <a:t>Be aware of further learning opportunities and where to go for additional </a:t>
            </a:r>
            <a:r>
              <a:rPr lang="en-CA" sz="1800" dirty="0" smtClean="0"/>
              <a:t>information/resources</a:t>
            </a:r>
            <a:endParaRPr lang="en-CA" sz="1800" dirty="0"/>
          </a:p>
          <a:p>
            <a:endParaRPr lang="en-CA" sz="1600" dirty="0"/>
          </a:p>
        </p:txBody>
      </p:sp>
    </p:spTree>
    <p:extLst>
      <p:ext uri="{BB962C8B-B14F-4D97-AF65-F5344CB8AC3E}">
        <p14:creationId xmlns:p14="http://schemas.microsoft.com/office/powerpoint/2010/main" val="14818293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39;p36">
            <a:extLst>
              <a:ext uri="{FF2B5EF4-FFF2-40B4-BE49-F238E27FC236}">
                <a16:creationId xmlns:a16="http://schemas.microsoft.com/office/drawing/2014/main" id="{DA464D4B-F6F3-44A0-8130-58386EC5B7F0}"/>
              </a:ext>
            </a:extLst>
          </p:cNvPr>
          <p:cNvPicPr>
            <a:picLocks noChangeAspect="1"/>
          </p:cNvPicPr>
          <p:nvPr/>
        </p:nvPicPr>
        <p:blipFill>
          <a:blip r:embed="rId3"/>
          <a:srcRect l="970" r="970"/>
          <a:stretch>
            <a:fillRect/>
          </a:stretch>
        </p:blipFill>
        <p:spPr>
          <a:xfrm>
            <a:off x="4879830" y="944532"/>
            <a:ext cx="3710850" cy="4895192"/>
          </a:xfrm>
          <a:prstGeom prst="rect">
            <a:avLst/>
          </a:prstGeom>
          <a:noFill/>
          <a:ln cap="flat">
            <a:noFill/>
          </a:ln>
          <a:effectLst>
            <a:outerShdw blurRad="50800" dist="38100" dir="2700000" algn="tl" rotWithShape="0">
              <a:prstClr val="black">
                <a:alpha val="40000"/>
              </a:prstClr>
            </a:outerShdw>
          </a:effectLst>
        </p:spPr>
      </p:pic>
      <p:sp>
        <p:nvSpPr>
          <p:cNvPr id="3" name="Google Shape;170;p24">
            <a:extLst>
              <a:ext uri="{FF2B5EF4-FFF2-40B4-BE49-F238E27FC236}">
                <a16:creationId xmlns:a16="http://schemas.microsoft.com/office/drawing/2014/main" id="{B62F7074-053C-44D8-AAAC-C746591AAE96}"/>
              </a:ext>
            </a:extLst>
          </p:cNvPr>
          <p:cNvSpPr txBox="1"/>
          <p:nvPr/>
        </p:nvSpPr>
        <p:spPr>
          <a:xfrm>
            <a:off x="553318" y="3429000"/>
            <a:ext cx="3537932" cy="1429200"/>
          </a:xfrm>
          <a:prstGeom prst="rect">
            <a:avLst/>
          </a:prstGeom>
          <a:noFill/>
          <a:ln cap="flat">
            <a:noFill/>
          </a:ln>
        </p:spPr>
        <p:txBody>
          <a:bodyPr vert="horz" wrap="square" lIns="91424" tIns="91424" rIns="91424" bIns="91424" anchor="t" anchorCtr="0" compatLnSpc="1">
            <a:noAutofit/>
          </a:bodyPr>
          <a:lstStyle/>
          <a:p>
            <a:pPr algn="r" defTabSz="685800">
              <a:spcBef>
                <a:spcPts val="750"/>
              </a:spcBef>
              <a:defRPr sz="1800" b="0" i="0" u="none" strike="noStrike" kern="0" cap="none" spc="0" baseline="0">
                <a:solidFill>
                  <a:srgbClr val="000000"/>
                </a:solidFill>
                <a:uFillTx/>
              </a:defRPr>
            </a:pPr>
            <a:r>
              <a:rPr lang="en-CA">
                <a:solidFill>
                  <a:srgbClr val="000000"/>
                </a:solidFill>
                <a:latin typeface="Calibri Light"/>
              </a:rPr>
              <a:t>Designed for clinicians to ask patients to start conversations about goals, wishes, and values. </a:t>
            </a:r>
            <a:endParaRPr lang="en-CA" sz="1500">
              <a:solidFill>
                <a:srgbClr val="000000"/>
              </a:solidFill>
              <a:latin typeface="Calibri"/>
            </a:endParaRPr>
          </a:p>
        </p:txBody>
      </p:sp>
      <p:sp>
        <p:nvSpPr>
          <p:cNvPr id="4" name="Google Shape;171;p24">
            <a:extLst>
              <a:ext uri="{FF2B5EF4-FFF2-40B4-BE49-F238E27FC236}">
                <a16:creationId xmlns:a16="http://schemas.microsoft.com/office/drawing/2014/main" id="{AE262931-EA99-4902-BDDF-81ED3ECF4135}"/>
              </a:ext>
            </a:extLst>
          </p:cNvPr>
          <p:cNvSpPr txBox="1">
            <a:spLocks noGrp="1"/>
          </p:cNvSpPr>
          <p:nvPr>
            <p:ph type="title"/>
          </p:nvPr>
        </p:nvSpPr>
        <p:spPr>
          <a:xfrm>
            <a:off x="702890" y="2959378"/>
            <a:ext cx="3366653" cy="373754"/>
          </a:xfrm>
        </p:spPr>
        <p:txBody>
          <a:bodyPr vert="horz" lIns="91424" tIns="91424" rIns="91424" bIns="91424" rtlCol="0" anchor="ctr">
            <a:noAutofit/>
          </a:bodyPr>
          <a:lstStyle/>
          <a:p>
            <a:pPr lvl="0" algn="r"/>
            <a:r>
              <a:rPr lang="en-US" sz="1800" b="1" spc="75">
                <a:latin typeface="Tahoma" pitchFamily="34"/>
                <a:ea typeface="Tahoma" pitchFamily="34"/>
                <a:cs typeface="Tahoma" pitchFamily="34"/>
              </a:rPr>
              <a:t>Four Questions </a:t>
            </a:r>
          </a:p>
        </p:txBody>
      </p:sp>
      <p:cxnSp>
        <p:nvCxnSpPr>
          <p:cNvPr id="5" name="Google Shape;173;p24">
            <a:extLst>
              <a:ext uri="{FF2B5EF4-FFF2-40B4-BE49-F238E27FC236}">
                <a16:creationId xmlns:a16="http://schemas.microsoft.com/office/drawing/2014/main" id="{E6A4631A-A841-4BFF-BD3F-BDA620358404}"/>
              </a:ext>
            </a:extLst>
          </p:cNvPr>
          <p:cNvCxnSpPr/>
          <p:nvPr/>
        </p:nvCxnSpPr>
        <p:spPr>
          <a:xfrm>
            <a:off x="636902" y="4629095"/>
            <a:ext cx="3321611" cy="0"/>
          </a:xfrm>
          <a:prstGeom prst="straightConnector1">
            <a:avLst/>
          </a:prstGeom>
          <a:noFill/>
          <a:ln w="9528" cap="flat">
            <a:solidFill>
              <a:srgbClr val="5AB6B2"/>
            </a:solidFill>
            <a:custDash>
              <a:ds d="100000" sp="100000"/>
            </a:custDash>
            <a:round/>
          </a:ln>
        </p:spPr>
      </p:cxnSp>
      <p:cxnSp>
        <p:nvCxnSpPr>
          <p:cNvPr id="6" name="Straight Connector 19">
            <a:extLst>
              <a:ext uri="{FF2B5EF4-FFF2-40B4-BE49-F238E27FC236}">
                <a16:creationId xmlns:a16="http://schemas.microsoft.com/office/drawing/2014/main" id="{810E95E8-A4EB-4F61-A717-0DE6D93B1E36}"/>
              </a:ext>
            </a:extLst>
          </p:cNvPr>
          <p:cNvCxnSpPr/>
          <p:nvPr/>
        </p:nvCxnSpPr>
        <p:spPr>
          <a:xfrm>
            <a:off x="3266987" y="3446680"/>
            <a:ext cx="691526" cy="0"/>
          </a:xfrm>
          <a:prstGeom prst="straightConnector1">
            <a:avLst/>
          </a:prstGeom>
          <a:noFill/>
          <a:ln w="38103" cap="flat">
            <a:solidFill>
              <a:srgbClr val="B6537F"/>
            </a:solidFill>
            <a:prstDash val="solid"/>
            <a:miter/>
          </a:ln>
        </p:spPr>
      </p:cxnSp>
    </p:spTree>
    <p:extLst>
      <p:ext uri="{BB962C8B-B14F-4D97-AF65-F5344CB8AC3E}">
        <p14:creationId xmlns:p14="http://schemas.microsoft.com/office/powerpoint/2010/main" val="16406948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39;p36">
            <a:extLst>
              <a:ext uri="{FF2B5EF4-FFF2-40B4-BE49-F238E27FC236}">
                <a16:creationId xmlns:a16="http://schemas.microsoft.com/office/drawing/2014/main" id="{39EFB18E-26E9-4199-A0EF-855B7D46786C}"/>
              </a:ext>
            </a:extLst>
          </p:cNvPr>
          <p:cNvPicPr>
            <a:picLocks noChangeAspect="1"/>
          </p:cNvPicPr>
          <p:nvPr/>
        </p:nvPicPr>
        <p:blipFill>
          <a:blip r:embed="rId3"/>
          <a:srcRect l="970" r="970"/>
          <a:stretch>
            <a:fillRect/>
          </a:stretch>
        </p:blipFill>
        <p:spPr>
          <a:xfrm>
            <a:off x="4879830" y="944532"/>
            <a:ext cx="3710850" cy="4895192"/>
          </a:xfrm>
          <a:prstGeom prst="rect">
            <a:avLst/>
          </a:prstGeom>
          <a:noFill/>
          <a:ln cap="flat">
            <a:noFill/>
          </a:ln>
          <a:effectLst>
            <a:outerShdw blurRad="50800" dist="38100" dir="2700000" algn="tl" rotWithShape="0">
              <a:prstClr val="black">
                <a:alpha val="40000"/>
              </a:prstClr>
            </a:outerShdw>
          </a:effectLst>
        </p:spPr>
      </p:pic>
      <p:sp>
        <p:nvSpPr>
          <p:cNvPr id="3" name="Google Shape;170;p24">
            <a:extLst>
              <a:ext uri="{FF2B5EF4-FFF2-40B4-BE49-F238E27FC236}">
                <a16:creationId xmlns:a16="http://schemas.microsoft.com/office/drawing/2014/main" id="{D77EE7F1-A508-4DBB-B7EA-F9D765580981}"/>
              </a:ext>
            </a:extLst>
          </p:cNvPr>
          <p:cNvSpPr txBox="1"/>
          <p:nvPr/>
        </p:nvSpPr>
        <p:spPr>
          <a:xfrm>
            <a:off x="381868" y="3429000"/>
            <a:ext cx="3990107" cy="1429200"/>
          </a:xfrm>
          <a:prstGeom prst="rect">
            <a:avLst/>
          </a:prstGeom>
          <a:noFill/>
          <a:ln cap="flat">
            <a:noFill/>
          </a:ln>
        </p:spPr>
        <p:txBody>
          <a:bodyPr vert="horz" wrap="square" lIns="91424" tIns="91424" rIns="91424" bIns="91424" anchor="t" anchorCtr="0" compatLnSpc="1">
            <a:noAutofit/>
          </a:bodyPr>
          <a:lstStyle/>
          <a:p>
            <a:pPr algn="r" defTabSz="685800">
              <a:spcBef>
                <a:spcPts val="750"/>
              </a:spcBef>
              <a:defRPr sz="1800" b="0" i="0" u="none" strike="noStrike" kern="0" cap="none" spc="0" baseline="0">
                <a:solidFill>
                  <a:srgbClr val="000000"/>
                </a:solidFill>
                <a:uFillTx/>
              </a:defRPr>
            </a:pPr>
            <a:r>
              <a:rPr lang="en-CA">
                <a:solidFill>
                  <a:srgbClr val="000000"/>
                </a:solidFill>
                <a:latin typeface="Calibri Light"/>
              </a:rPr>
              <a:t>Designed for patients to ask their health care provider to start conversations about goals, wishes, and values. </a:t>
            </a:r>
            <a:endParaRPr lang="en-CA" sz="1500">
              <a:solidFill>
                <a:srgbClr val="000000"/>
              </a:solidFill>
              <a:latin typeface="Calibri"/>
            </a:endParaRPr>
          </a:p>
        </p:txBody>
      </p:sp>
      <p:sp>
        <p:nvSpPr>
          <p:cNvPr id="4" name="Google Shape;171;p24">
            <a:extLst>
              <a:ext uri="{FF2B5EF4-FFF2-40B4-BE49-F238E27FC236}">
                <a16:creationId xmlns:a16="http://schemas.microsoft.com/office/drawing/2014/main" id="{BB55161A-35BD-43B3-B39E-99226F04086E}"/>
              </a:ext>
            </a:extLst>
          </p:cNvPr>
          <p:cNvSpPr txBox="1">
            <a:spLocks noGrp="1"/>
          </p:cNvSpPr>
          <p:nvPr>
            <p:ph type="title"/>
          </p:nvPr>
        </p:nvSpPr>
        <p:spPr>
          <a:xfrm>
            <a:off x="1006823" y="2959378"/>
            <a:ext cx="3366653" cy="373754"/>
          </a:xfrm>
        </p:spPr>
        <p:txBody>
          <a:bodyPr vert="horz" lIns="91424" tIns="91424" rIns="91424" bIns="91424" rtlCol="0" anchor="ctr">
            <a:noAutofit/>
          </a:bodyPr>
          <a:lstStyle/>
          <a:p>
            <a:pPr lvl="0" algn="r"/>
            <a:r>
              <a:rPr lang="en-US" sz="1800" b="1" spc="75">
                <a:latin typeface="Tahoma" pitchFamily="34"/>
                <a:ea typeface="Tahoma" pitchFamily="34"/>
                <a:cs typeface="Tahoma" pitchFamily="34"/>
              </a:rPr>
              <a:t>Four Questions </a:t>
            </a:r>
          </a:p>
        </p:txBody>
      </p:sp>
      <p:cxnSp>
        <p:nvCxnSpPr>
          <p:cNvPr id="5" name="Google Shape;173;p24">
            <a:extLst>
              <a:ext uri="{FF2B5EF4-FFF2-40B4-BE49-F238E27FC236}">
                <a16:creationId xmlns:a16="http://schemas.microsoft.com/office/drawing/2014/main" id="{01160F91-BC45-4E13-BAFF-1339A696F469}"/>
              </a:ext>
            </a:extLst>
          </p:cNvPr>
          <p:cNvCxnSpPr/>
          <p:nvPr/>
        </p:nvCxnSpPr>
        <p:spPr>
          <a:xfrm>
            <a:off x="933044" y="4644683"/>
            <a:ext cx="3321611" cy="0"/>
          </a:xfrm>
          <a:prstGeom prst="straightConnector1">
            <a:avLst/>
          </a:prstGeom>
          <a:noFill/>
          <a:ln w="9528" cap="flat">
            <a:solidFill>
              <a:srgbClr val="5AB6B2"/>
            </a:solidFill>
            <a:custDash>
              <a:ds d="100000" sp="100000"/>
            </a:custDash>
            <a:round/>
          </a:ln>
        </p:spPr>
      </p:cxnSp>
      <p:cxnSp>
        <p:nvCxnSpPr>
          <p:cNvPr id="6" name="Straight Connector 19">
            <a:extLst>
              <a:ext uri="{FF2B5EF4-FFF2-40B4-BE49-F238E27FC236}">
                <a16:creationId xmlns:a16="http://schemas.microsoft.com/office/drawing/2014/main" id="{209A25D7-7354-41C4-9CA2-30925FC818A4}"/>
              </a:ext>
            </a:extLst>
          </p:cNvPr>
          <p:cNvCxnSpPr/>
          <p:nvPr/>
        </p:nvCxnSpPr>
        <p:spPr>
          <a:xfrm>
            <a:off x="3578717" y="3431097"/>
            <a:ext cx="691526" cy="0"/>
          </a:xfrm>
          <a:prstGeom prst="straightConnector1">
            <a:avLst/>
          </a:prstGeom>
          <a:noFill/>
          <a:ln w="38103" cap="flat">
            <a:solidFill>
              <a:srgbClr val="B6537F"/>
            </a:solidFill>
            <a:prstDash val="solid"/>
            <a:miter/>
          </a:ln>
        </p:spPr>
      </p:cxnSp>
    </p:spTree>
    <p:extLst>
      <p:ext uri="{BB962C8B-B14F-4D97-AF65-F5344CB8AC3E}">
        <p14:creationId xmlns:p14="http://schemas.microsoft.com/office/powerpoint/2010/main" val="26844021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39;p36">
            <a:extLst>
              <a:ext uri="{FF2B5EF4-FFF2-40B4-BE49-F238E27FC236}">
                <a16:creationId xmlns:a16="http://schemas.microsoft.com/office/drawing/2014/main" id="{BF04F4C5-9DD2-400A-A068-AF2FFE9EFCEF}"/>
              </a:ext>
            </a:extLst>
          </p:cNvPr>
          <p:cNvPicPr>
            <a:picLocks noChangeAspect="1"/>
          </p:cNvPicPr>
          <p:nvPr/>
        </p:nvPicPr>
        <p:blipFill>
          <a:blip r:embed="rId3"/>
          <a:srcRect l="970" r="970"/>
          <a:stretch>
            <a:fillRect/>
          </a:stretch>
        </p:blipFill>
        <p:spPr>
          <a:xfrm>
            <a:off x="437718" y="981400"/>
            <a:ext cx="3710850" cy="4895192"/>
          </a:xfrm>
          <a:prstGeom prst="rect">
            <a:avLst/>
          </a:prstGeom>
          <a:noFill/>
          <a:ln cap="flat">
            <a:noFill/>
          </a:ln>
          <a:effectLst>
            <a:outerShdw blurRad="50800" dist="38100" dir="5400000" algn="t" rotWithShape="0">
              <a:prstClr val="black">
                <a:alpha val="40000"/>
              </a:prstClr>
            </a:outerShdw>
          </a:effectLst>
        </p:spPr>
      </p:pic>
      <p:sp>
        <p:nvSpPr>
          <p:cNvPr id="3" name="Google Shape;170;p24">
            <a:extLst>
              <a:ext uri="{FF2B5EF4-FFF2-40B4-BE49-F238E27FC236}">
                <a16:creationId xmlns:a16="http://schemas.microsoft.com/office/drawing/2014/main" id="{9DE5FED5-57EF-4054-853D-CFB5DDF5C17C}"/>
              </a:ext>
            </a:extLst>
          </p:cNvPr>
          <p:cNvSpPr txBox="1"/>
          <p:nvPr/>
        </p:nvSpPr>
        <p:spPr>
          <a:xfrm>
            <a:off x="4716175" y="3412503"/>
            <a:ext cx="3990107" cy="648413"/>
          </a:xfrm>
          <a:prstGeom prst="rect">
            <a:avLst/>
          </a:prstGeom>
          <a:noFill/>
          <a:ln cap="flat">
            <a:noFill/>
          </a:ln>
        </p:spPr>
        <p:txBody>
          <a:bodyPr vert="horz" wrap="square" lIns="91424" tIns="91424" rIns="91424" bIns="91424" anchor="t" anchorCtr="0" compatLnSpc="1">
            <a:noAutofit/>
          </a:bodyPr>
          <a:lstStyle/>
          <a:p>
            <a:pPr defTabSz="685800">
              <a:spcBef>
                <a:spcPts val="750"/>
              </a:spcBef>
              <a:defRPr sz="1800" b="0" i="0" u="none" strike="noStrike" kern="0" cap="none" spc="0" baseline="0">
                <a:solidFill>
                  <a:srgbClr val="000000"/>
                </a:solidFill>
                <a:uFillTx/>
              </a:defRPr>
            </a:pPr>
            <a:r>
              <a:rPr lang="en-CA" dirty="0">
                <a:solidFill>
                  <a:srgbClr val="000000"/>
                </a:solidFill>
                <a:latin typeface="Calibri Light"/>
              </a:rPr>
              <a:t>Designed for clinicians and patients to discuss serious illness conversations. </a:t>
            </a:r>
            <a:endParaRPr lang="en-CA" sz="1500" dirty="0">
              <a:solidFill>
                <a:srgbClr val="000000"/>
              </a:solidFill>
              <a:latin typeface="Calibri"/>
            </a:endParaRPr>
          </a:p>
        </p:txBody>
      </p:sp>
      <p:sp>
        <p:nvSpPr>
          <p:cNvPr id="4" name="Google Shape;171;p24">
            <a:extLst>
              <a:ext uri="{FF2B5EF4-FFF2-40B4-BE49-F238E27FC236}">
                <a16:creationId xmlns:a16="http://schemas.microsoft.com/office/drawing/2014/main" id="{BCFC7192-9DDC-49BC-89CF-6EA713956D93}"/>
              </a:ext>
            </a:extLst>
          </p:cNvPr>
          <p:cNvSpPr txBox="1">
            <a:spLocks noGrp="1"/>
          </p:cNvSpPr>
          <p:nvPr>
            <p:ph type="title"/>
          </p:nvPr>
        </p:nvSpPr>
        <p:spPr>
          <a:xfrm>
            <a:off x="4714669" y="2857721"/>
            <a:ext cx="3366653" cy="373754"/>
          </a:xfrm>
        </p:spPr>
        <p:txBody>
          <a:bodyPr vert="horz" lIns="91424" tIns="91424" rIns="91424" bIns="91424" rtlCol="0" anchor="ctr">
            <a:noAutofit/>
          </a:bodyPr>
          <a:lstStyle/>
          <a:p>
            <a:pPr lvl="0"/>
            <a:r>
              <a:rPr lang="en-US" sz="1800" b="1" spc="75">
                <a:latin typeface="Tahoma" pitchFamily="34"/>
                <a:ea typeface="Tahoma" pitchFamily="34"/>
                <a:cs typeface="Tahoma" pitchFamily="34"/>
              </a:rPr>
              <a:t>Patient Pamphlet </a:t>
            </a:r>
          </a:p>
        </p:txBody>
      </p:sp>
      <p:cxnSp>
        <p:nvCxnSpPr>
          <p:cNvPr id="5" name="Google Shape;173;p24">
            <a:extLst>
              <a:ext uri="{FF2B5EF4-FFF2-40B4-BE49-F238E27FC236}">
                <a16:creationId xmlns:a16="http://schemas.microsoft.com/office/drawing/2014/main" id="{F93DEB5A-CAEA-44F4-BA9E-D5A2585BF411}"/>
              </a:ext>
            </a:extLst>
          </p:cNvPr>
          <p:cNvCxnSpPr/>
          <p:nvPr/>
        </p:nvCxnSpPr>
        <p:spPr>
          <a:xfrm>
            <a:off x="4854250" y="4247228"/>
            <a:ext cx="3321611" cy="0"/>
          </a:xfrm>
          <a:prstGeom prst="straightConnector1">
            <a:avLst/>
          </a:prstGeom>
          <a:noFill/>
          <a:ln w="9528" cap="flat">
            <a:solidFill>
              <a:srgbClr val="5AB6B2"/>
            </a:solidFill>
            <a:custDash>
              <a:ds d="100000" sp="100000"/>
            </a:custDash>
            <a:round/>
          </a:ln>
        </p:spPr>
      </p:cxnSp>
      <p:cxnSp>
        <p:nvCxnSpPr>
          <p:cNvPr id="6" name="Straight Connector 19">
            <a:extLst>
              <a:ext uri="{FF2B5EF4-FFF2-40B4-BE49-F238E27FC236}">
                <a16:creationId xmlns:a16="http://schemas.microsoft.com/office/drawing/2014/main" id="{8B44C0DF-1757-44BB-904C-14A759454574}"/>
              </a:ext>
            </a:extLst>
          </p:cNvPr>
          <p:cNvCxnSpPr/>
          <p:nvPr/>
        </p:nvCxnSpPr>
        <p:spPr>
          <a:xfrm>
            <a:off x="4830865" y="3321989"/>
            <a:ext cx="691526" cy="0"/>
          </a:xfrm>
          <a:prstGeom prst="straightConnector1">
            <a:avLst/>
          </a:prstGeom>
          <a:noFill/>
          <a:ln w="38103" cap="flat">
            <a:solidFill>
              <a:srgbClr val="B6537F"/>
            </a:solidFill>
            <a:prstDash val="solid"/>
            <a:miter/>
          </a:ln>
        </p:spPr>
      </p:cxnSp>
    </p:spTree>
    <p:extLst>
      <p:ext uri="{BB962C8B-B14F-4D97-AF65-F5344CB8AC3E}">
        <p14:creationId xmlns:p14="http://schemas.microsoft.com/office/powerpoint/2010/main" val="37675877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8">
            <a:extLst>
              <a:ext uri="{FF2B5EF4-FFF2-40B4-BE49-F238E27FC236}">
                <a16:creationId xmlns:a16="http://schemas.microsoft.com/office/drawing/2014/main" id="{0660F2C8-2290-4060-8BDB-17724A03F271}"/>
              </a:ext>
            </a:extLst>
          </p:cNvPr>
          <p:cNvPicPr>
            <a:picLocks noChangeAspect="1"/>
          </p:cNvPicPr>
          <p:nvPr/>
        </p:nvPicPr>
        <p:blipFill>
          <a:blip r:embed="rId3"/>
          <a:srcRect/>
          <a:stretch/>
        </p:blipFill>
        <p:spPr>
          <a:xfrm>
            <a:off x="13325" y="857250"/>
            <a:ext cx="5116850" cy="5143500"/>
          </a:xfrm>
          <a:prstGeom prst="rect">
            <a:avLst/>
          </a:prstGeom>
          <a:solidFill>
            <a:schemeClr val="tx1"/>
          </a:solidFill>
        </p:spPr>
      </p:pic>
      <p:sp>
        <p:nvSpPr>
          <p:cNvPr id="6" name="TextBox 5">
            <a:extLst>
              <a:ext uri="{FF2B5EF4-FFF2-40B4-BE49-F238E27FC236}">
                <a16:creationId xmlns:a16="http://schemas.microsoft.com/office/drawing/2014/main" id="{2BBD2685-4CCD-4C4D-8F13-6A1347C957F7}"/>
              </a:ext>
            </a:extLst>
          </p:cNvPr>
          <p:cNvSpPr txBox="1"/>
          <p:nvPr/>
        </p:nvSpPr>
        <p:spPr>
          <a:xfrm>
            <a:off x="5523456" y="2882417"/>
            <a:ext cx="3047302" cy="304699"/>
          </a:xfrm>
          <a:prstGeom prst="rect">
            <a:avLst/>
          </a:prstGeom>
          <a:noFill/>
        </p:spPr>
        <p:txBody>
          <a:bodyPr wrap="square" lIns="0" tIns="0" rIns="0" bIns="0" rtlCol="0" anchor="t">
            <a:spAutoFit/>
          </a:bodyPr>
          <a:lstStyle/>
          <a:p>
            <a:pPr defTabSz="685766">
              <a:lnSpc>
                <a:spcPct val="110000"/>
              </a:lnSpc>
              <a:defRPr/>
            </a:pPr>
            <a:r>
              <a:rPr lang="en-US" b="1" dirty="0">
                <a:solidFill>
                  <a:srgbClr val="1D1D1D"/>
                </a:solidFill>
                <a:latin typeface="Tahoma" panose="020B0604030504040204" pitchFamily="34" charset="0"/>
                <a:ea typeface="Tahoma" panose="020B0604030504040204" pitchFamily="34" charset="0"/>
                <a:cs typeface="Tahoma" panose="020B0604030504040204" pitchFamily="34" charset="0"/>
              </a:rPr>
              <a:t>Using Antibiotics Wisely </a:t>
            </a:r>
            <a:endParaRPr lang="fr-FR" b="1" dirty="0">
              <a:solidFill>
                <a:srgbClr val="1D1D1D"/>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A295810A-8493-483F-9614-E189D38AE446}"/>
              </a:ext>
            </a:extLst>
          </p:cNvPr>
          <p:cNvSpPr txBox="1"/>
          <p:nvPr/>
        </p:nvSpPr>
        <p:spPr>
          <a:xfrm>
            <a:off x="5523457" y="3398498"/>
            <a:ext cx="3258347" cy="692497"/>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defTabSz="685766">
              <a:lnSpc>
                <a:spcPct val="100000"/>
              </a:lnSpc>
              <a:defRPr/>
            </a:pPr>
            <a:r>
              <a:rPr lang="en-US" sz="1500" kern="0" dirty="0">
                <a:solidFill>
                  <a:srgbClr val="191919"/>
                </a:solidFill>
                <a:latin typeface="Calibri Light" panose="020F0302020204030204" pitchFamily="34" charset="0"/>
                <a:cs typeface="Calibri Light" panose="020F0302020204030204" pitchFamily="34" charset="0"/>
              </a:rPr>
              <a:t>A national effort to encourage conversations between clinicians and patients about unnecessary antibiotic use.</a:t>
            </a:r>
          </a:p>
        </p:txBody>
      </p:sp>
      <p:sp>
        <p:nvSpPr>
          <p:cNvPr id="8" name="TextBox 17">
            <a:extLst>
              <a:ext uri="{FF2B5EF4-FFF2-40B4-BE49-F238E27FC236}">
                <a16:creationId xmlns:a16="http://schemas.microsoft.com/office/drawing/2014/main" id="{622FF2E9-AC2F-46B6-88B6-4691D0507903}"/>
              </a:ext>
            </a:extLst>
          </p:cNvPr>
          <p:cNvSpPr txBox="1"/>
          <p:nvPr/>
        </p:nvSpPr>
        <p:spPr>
          <a:xfrm>
            <a:off x="5523459" y="2534977"/>
            <a:ext cx="2300456" cy="258532"/>
          </a:xfrm>
          <a:prstGeom prst="rect">
            <a:avLst/>
          </a:prstGeom>
          <a:noFill/>
        </p:spPr>
        <p:txBody>
          <a:bodyPr wrap="square" lIns="0" tIns="0" rIns="0" bIns="0" rtlCol="0" anchor="b">
            <a:spAutoFit/>
          </a:bodyPr>
          <a:lstStyle/>
          <a:p>
            <a:pPr defTabSz="685766">
              <a:lnSpc>
                <a:spcPct val="120000"/>
              </a:lnSpc>
              <a:defRPr/>
            </a:pPr>
            <a:r>
              <a:rPr lang="en-US" sz="1400" spc="75" dirty="0">
                <a:solidFill>
                  <a:srgbClr val="5AB7B2"/>
                </a:solidFill>
                <a:latin typeface="Tahoma" panose="020B0604030504040204" pitchFamily="34" charset="0"/>
                <a:ea typeface="Tahoma" panose="020B0604030504040204" pitchFamily="34" charset="0"/>
                <a:cs typeface="Tahoma" panose="020B0604030504040204" pitchFamily="34" charset="0"/>
              </a:rPr>
              <a:t>ANTIBIOTICS CAMPAIGN </a:t>
            </a:r>
          </a:p>
        </p:txBody>
      </p:sp>
      <p:sp>
        <p:nvSpPr>
          <p:cNvPr id="10" name="Rectangle: Rounded Corners 6">
            <a:extLst>
              <a:ext uri="{FF2B5EF4-FFF2-40B4-BE49-F238E27FC236}">
                <a16:creationId xmlns:a16="http://schemas.microsoft.com/office/drawing/2014/main" id="{0BCAAD90-52E4-4EBF-8039-CB7D9DD2FF0C}"/>
              </a:ext>
            </a:extLst>
          </p:cNvPr>
          <p:cNvSpPr/>
          <p:nvPr/>
        </p:nvSpPr>
        <p:spPr>
          <a:xfrm>
            <a:off x="5523456" y="4263904"/>
            <a:ext cx="3258346" cy="376520"/>
          </a:xfrm>
          <a:prstGeom prst="roundRect">
            <a:avLst>
              <a:gd name="adj" fmla="val 8334"/>
            </a:avLst>
          </a:prstGeom>
          <a:solidFill>
            <a:srgbClr val="5AB6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defTabSz="685766"/>
            <a:r>
              <a:rPr lang="fr-FR" sz="1350" kern="0" dirty="0">
                <a:solidFill>
                  <a:prstClr val="white"/>
                </a:solidFill>
                <a:latin typeface="Calibri Light" panose="020F0302020204030204" pitchFamily="34" charset="0"/>
                <a:cs typeface="Calibri Light" panose="020F0302020204030204" pitchFamily="34" charset="0"/>
              </a:rPr>
              <a:t>www.choosingwiselycanada.org/antibiotics</a:t>
            </a:r>
          </a:p>
        </p:txBody>
      </p:sp>
    </p:spTree>
    <p:extLst>
      <p:ext uri="{BB962C8B-B14F-4D97-AF65-F5344CB8AC3E}">
        <p14:creationId xmlns:p14="http://schemas.microsoft.com/office/powerpoint/2010/main" val="33173901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26034" y="1017567"/>
            <a:ext cx="3539837" cy="4791694"/>
          </a:xfrm>
          <a:prstGeom prst="rect">
            <a:avLst/>
          </a:prstGeom>
          <a:noFill/>
          <a:ln cap="flat">
            <a:solidFill>
              <a:schemeClr val="bg1">
                <a:lumMod val="95000"/>
              </a:schemeClr>
            </a:solidFill>
          </a:ln>
          <a:effectLst>
            <a:outerShdw blurRad="50800" dist="38100" dir="5400000" algn="t" rotWithShape="0">
              <a:prstClr val="black">
                <a:alpha val="40000"/>
              </a:prstClr>
            </a:outerShdw>
          </a:effectLst>
        </p:spPr>
      </p:pic>
      <p:pic>
        <p:nvPicPr>
          <p:cNvPr id="3" name="Picture 2"/>
          <p:cNvPicPr>
            <a:picLocks noChangeAspect="1"/>
          </p:cNvPicPr>
          <p:nvPr/>
        </p:nvPicPr>
        <p:blipFill>
          <a:blip r:embed="rId4"/>
          <a:stretch>
            <a:fillRect/>
          </a:stretch>
        </p:blipFill>
        <p:spPr>
          <a:xfrm>
            <a:off x="2158646" y="1017567"/>
            <a:ext cx="3174700" cy="4791694"/>
          </a:xfrm>
          <a:prstGeom prst="rect">
            <a:avLst/>
          </a:prstGeom>
          <a:noFill/>
          <a:ln cap="flat">
            <a:solidFill>
              <a:schemeClr val="bg1">
                <a:lumMod val="95000"/>
              </a:schemeClr>
            </a:solidFill>
          </a:ln>
          <a:effectLst>
            <a:outerShdw blurRad="50800" dist="38100" dir="5400000" algn="t" rotWithShape="0">
              <a:prstClr val="black">
                <a:alpha val="40000"/>
              </a:prstClr>
            </a:outerShdw>
          </a:effectLst>
        </p:spPr>
      </p:pic>
      <p:sp>
        <p:nvSpPr>
          <p:cNvPr id="7" name="Google Shape;171;p24">
            <a:extLst>
              <a:ext uri="{FF2B5EF4-FFF2-40B4-BE49-F238E27FC236}">
                <a16:creationId xmlns:a16="http://schemas.microsoft.com/office/drawing/2014/main" id="{37F79198-5EE3-3AD5-AC1D-CFDD8D191F5C}"/>
              </a:ext>
            </a:extLst>
          </p:cNvPr>
          <p:cNvSpPr txBox="1">
            <a:spLocks/>
          </p:cNvSpPr>
          <p:nvPr/>
        </p:nvSpPr>
        <p:spPr>
          <a:xfrm>
            <a:off x="310149" y="3242123"/>
            <a:ext cx="1203004" cy="373754"/>
          </a:xfrm>
          <a:prstGeom prst="rect">
            <a:avLst/>
          </a:prstGeom>
        </p:spPr>
        <p:txBody>
          <a:bodyPr lIns="91424" tIns="91424" rIns="91424" bIns="91424">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defTabSz="685800"/>
            <a:r>
              <a:rPr lang="en-US" sz="1800" b="1" spc="75" dirty="0">
                <a:solidFill>
                  <a:prstClr val="black"/>
                </a:solidFill>
                <a:latin typeface="Tahoma" panose="020B0604030504040204" pitchFamily="34" charset="0"/>
                <a:ea typeface="Tahoma" panose="020B0604030504040204" pitchFamily="34" charset="0"/>
                <a:cs typeface="Tahoma" panose="020B0604030504040204" pitchFamily="34" charset="0"/>
              </a:rPr>
              <a:t>Posters</a:t>
            </a:r>
          </a:p>
        </p:txBody>
      </p:sp>
      <p:cxnSp>
        <p:nvCxnSpPr>
          <p:cNvPr id="8" name="Straight Connector 19">
            <a:extLst>
              <a:ext uri="{FF2B5EF4-FFF2-40B4-BE49-F238E27FC236}">
                <a16:creationId xmlns:a16="http://schemas.microsoft.com/office/drawing/2014/main" id="{2676BED8-E5FA-696B-40A8-019D33317BF9}"/>
              </a:ext>
            </a:extLst>
          </p:cNvPr>
          <p:cNvCxnSpPr>
            <a:cxnSpLocks/>
          </p:cNvCxnSpPr>
          <p:nvPr/>
        </p:nvCxnSpPr>
        <p:spPr>
          <a:xfrm>
            <a:off x="477265" y="3661294"/>
            <a:ext cx="504959" cy="0"/>
          </a:xfrm>
          <a:prstGeom prst="straightConnector1">
            <a:avLst/>
          </a:prstGeom>
          <a:noFill/>
          <a:ln w="38103" cap="flat">
            <a:solidFill>
              <a:srgbClr val="EDB5B6"/>
            </a:solidFill>
            <a:prstDash val="solid"/>
            <a:miter/>
          </a:ln>
        </p:spPr>
      </p:cxnSp>
      <p:sp>
        <p:nvSpPr>
          <p:cNvPr id="6" name="Rectangle: Rounded Corners 6">
            <a:extLst>
              <a:ext uri="{FF2B5EF4-FFF2-40B4-BE49-F238E27FC236}">
                <a16:creationId xmlns:a16="http://schemas.microsoft.com/office/drawing/2014/main" id="{0BCAAD90-52E4-4EBF-8039-CB7D9DD2FF0C}"/>
              </a:ext>
            </a:extLst>
          </p:cNvPr>
          <p:cNvSpPr/>
          <p:nvPr/>
        </p:nvSpPr>
        <p:spPr>
          <a:xfrm>
            <a:off x="5098093" y="5967444"/>
            <a:ext cx="3867778" cy="345674"/>
          </a:xfrm>
          <a:prstGeom prst="roundRect">
            <a:avLst>
              <a:gd name="adj" fmla="val 8334"/>
            </a:avLst>
          </a:prstGeom>
          <a:solidFill>
            <a:srgbClr val="5AB6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defTabSz="685766"/>
            <a:r>
              <a:rPr lang="fr-FR" sz="1350" kern="0" dirty="0">
                <a:solidFill>
                  <a:prstClr val="white"/>
                </a:solidFill>
                <a:latin typeface="Calibri Light" panose="020F0302020204030204" pitchFamily="34" charset="0"/>
                <a:cs typeface="Calibri Light" panose="020F0302020204030204" pitchFamily="34" charset="0"/>
              </a:rPr>
              <a:t>https://choosingwiselycanada.org/recommendations/</a:t>
            </a:r>
          </a:p>
        </p:txBody>
      </p:sp>
    </p:spTree>
    <p:extLst>
      <p:ext uri="{BB962C8B-B14F-4D97-AF65-F5344CB8AC3E}">
        <p14:creationId xmlns:p14="http://schemas.microsoft.com/office/powerpoint/2010/main" val="6577095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E85AFE-7906-4298-8E9B-BE816FF1437D}"/>
              </a:ext>
            </a:extLst>
          </p:cNvPr>
          <p:cNvPicPr>
            <a:picLocks noChangeAspect="1"/>
          </p:cNvPicPr>
          <p:nvPr/>
        </p:nvPicPr>
        <p:blipFill rotWithShape="1">
          <a:blip r:embed="rId4">
            <a:extLst>
              <a:ext uri="{28A0092B-C50C-407E-A947-70E740481C1C}">
                <a14:useLocalDpi xmlns:a14="http://schemas.microsoft.com/office/drawing/2010/main" val="0"/>
              </a:ext>
            </a:extLst>
          </a:blip>
          <a:srcRect l="8996" r="2028"/>
          <a:stretch/>
        </p:blipFill>
        <p:spPr>
          <a:xfrm rot="20043253">
            <a:off x="339730" y="1539353"/>
            <a:ext cx="4408783" cy="2568632"/>
          </a:xfrm>
          <a:prstGeom prst="rect">
            <a:avLst/>
          </a:prstGeom>
        </p:spPr>
      </p:pic>
      <p:graphicFrame>
        <p:nvGraphicFramePr>
          <p:cNvPr id="2" name="Object 1">
            <a:extLst>
              <a:ext uri="{FF2B5EF4-FFF2-40B4-BE49-F238E27FC236}">
                <a16:creationId xmlns:a16="http://schemas.microsoft.com/office/drawing/2014/main" id="{5CC99FB5-75CB-4460-B273-1D564C4CD978}"/>
              </a:ext>
            </a:extLst>
          </p:cNvPr>
          <p:cNvGraphicFramePr>
            <a:graphicFrameLocks noChangeAspect="1"/>
          </p:cNvGraphicFramePr>
          <p:nvPr>
            <p:extLst/>
          </p:nvPr>
        </p:nvGraphicFramePr>
        <p:xfrm>
          <a:off x="4572000" y="261297"/>
          <a:ext cx="4184073" cy="6468133"/>
        </p:xfrm>
        <a:graphic>
          <a:graphicData uri="http://schemas.openxmlformats.org/presentationml/2006/ole">
            <mc:AlternateContent xmlns:mc="http://schemas.openxmlformats.org/markup-compatibility/2006">
              <mc:Choice xmlns:v="urn:schemas-microsoft-com:vml" Requires="v">
                <p:oleObj spid="_x0000_s6203" name="Acrobat Document" r:id="rId5" imgW="5029101" imgH="7772400" progId="AcroExch.Document.DC">
                  <p:embed/>
                </p:oleObj>
              </mc:Choice>
              <mc:Fallback>
                <p:oleObj name="Acrobat Document" r:id="rId5" imgW="5029101" imgH="7772400" progId="AcroExch.Document.DC">
                  <p:embed/>
                  <p:pic>
                    <p:nvPicPr>
                      <p:cNvPr id="2" name="Object 1">
                        <a:extLst>
                          <a:ext uri="{FF2B5EF4-FFF2-40B4-BE49-F238E27FC236}">
                            <a16:creationId xmlns:a16="http://schemas.microsoft.com/office/drawing/2014/main" id="{5CC99FB5-75CB-4460-B273-1D564C4CD978}"/>
                          </a:ext>
                        </a:extLst>
                      </p:cNvPr>
                      <p:cNvPicPr/>
                      <p:nvPr/>
                    </p:nvPicPr>
                    <p:blipFill>
                      <a:blip r:embed="rId6"/>
                      <a:stretch>
                        <a:fillRect/>
                      </a:stretch>
                    </p:blipFill>
                    <p:spPr>
                      <a:xfrm>
                        <a:off x="4572000" y="261297"/>
                        <a:ext cx="4184073" cy="6468133"/>
                      </a:xfrm>
                      <a:prstGeom prst="rect">
                        <a:avLst/>
                      </a:prstGeom>
                    </p:spPr>
                  </p:pic>
                </p:oleObj>
              </mc:Fallback>
            </mc:AlternateContent>
          </a:graphicData>
        </a:graphic>
      </p:graphicFrame>
    </p:spTree>
    <p:extLst>
      <p:ext uri="{BB962C8B-B14F-4D97-AF65-F5344CB8AC3E}">
        <p14:creationId xmlns:p14="http://schemas.microsoft.com/office/powerpoint/2010/main" val="2435847554"/>
      </p:ext>
    </p:extLst>
  </p:cSld>
  <p:clrMapOvr>
    <a:masterClrMapping/>
  </p:clrMapOvr>
  <mc:AlternateContent xmlns:mc="http://schemas.openxmlformats.org/markup-compatibility/2006" xmlns:p14="http://schemas.microsoft.com/office/powerpoint/2010/main">
    <mc:Choice Requires="p14">
      <p:transition spd="slow" p14:dur="2000" advTm="45658"/>
    </mc:Choice>
    <mc:Fallback xmlns="">
      <p:transition spd="slow" advTm="45658"/>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p:nvPr/>
        </p:nvSpPr>
        <p:spPr>
          <a:xfrm>
            <a:off x="3788135" y="2114162"/>
            <a:ext cx="1245000" cy="1182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defTabSz="685800">
              <a:defRPr/>
            </a:pPr>
            <a:endParaRPr>
              <a:solidFill>
                <a:srgbClr val="000000"/>
              </a:solidFill>
              <a:latin typeface="Calibri" panose="020F0502020204030204"/>
            </a:endParaRPr>
          </a:p>
        </p:txBody>
      </p:sp>
      <p:sp>
        <p:nvSpPr>
          <p:cNvPr id="374" name="Google Shape;374;p31"/>
          <p:cNvSpPr txBox="1">
            <a:spLocks noGrp="1"/>
          </p:cNvSpPr>
          <p:nvPr>
            <p:ph type="title"/>
          </p:nvPr>
        </p:nvSpPr>
        <p:spPr>
          <a:xfrm>
            <a:off x="3788135" y="3296462"/>
            <a:ext cx="5030541" cy="1470000"/>
          </a:xfrm>
          <a:prstGeom prst="rect">
            <a:avLst/>
          </a:prstGeom>
        </p:spPr>
        <p:txBody>
          <a:bodyPr spcFirstLastPara="1" vert="horz" wrap="square" lIns="91425" tIns="91425" rIns="91425" bIns="91425" rtlCol="0" anchor="ctr" anchorCtr="0">
            <a:noAutofit/>
          </a:bodyPr>
          <a:lstStyle/>
          <a:p>
            <a:r>
              <a:rPr lang="en" sz="3600" dirty="0"/>
              <a:t>Measuring Impact </a:t>
            </a:r>
            <a:br>
              <a:rPr lang="en" sz="3600" dirty="0"/>
            </a:br>
            <a:r>
              <a:rPr lang="en" sz="750" dirty="0"/>
              <a:t>  </a:t>
            </a:r>
            <a:r>
              <a:rPr lang="en" sz="3600" dirty="0"/>
              <a:t/>
            </a:r>
            <a:br>
              <a:rPr lang="en" sz="3600" dirty="0"/>
            </a:br>
            <a:r>
              <a:rPr lang="en" sz="1800" b="0" dirty="0">
                <a:solidFill>
                  <a:srgbClr val="000000"/>
                </a:solidFill>
                <a:latin typeface="Calibri Light"/>
                <a:ea typeface="+mn-ea"/>
                <a:cs typeface="+mn-cs"/>
              </a:rPr>
              <a:t>Advancing measurement and evaluation of overuse </a:t>
            </a:r>
            <a:endParaRPr sz="1800" b="0" dirty="0">
              <a:solidFill>
                <a:srgbClr val="000000"/>
              </a:solidFill>
              <a:latin typeface="Calibri Light"/>
              <a:ea typeface="+mn-ea"/>
              <a:cs typeface="+mn-cs"/>
            </a:endParaRPr>
          </a:p>
        </p:txBody>
      </p:sp>
      <p:sp>
        <p:nvSpPr>
          <p:cNvPr id="375" name="Google Shape;375;p31"/>
          <p:cNvSpPr txBox="1">
            <a:spLocks noGrp="1"/>
          </p:cNvSpPr>
          <p:nvPr>
            <p:ph type="title" idx="2"/>
          </p:nvPr>
        </p:nvSpPr>
        <p:spPr>
          <a:xfrm>
            <a:off x="3778339" y="2259191"/>
            <a:ext cx="1244999" cy="1013100"/>
          </a:xfrm>
          <a:prstGeom prst="rect">
            <a:avLst/>
          </a:prstGeom>
        </p:spPr>
        <p:txBody>
          <a:bodyPr spcFirstLastPara="1" vert="horz" wrap="square" lIns="91425" tIns="91425" rIns="91425" bIns="91425" rtlCol="0" anchor="ctr" anchorCtr="0">
            <a:noAutofit/>
          </a:bodyPr>
          <a:lstStyle/>
          <a:p>
            <a:r>
              <a:rPr lang="en" sz="5400" dirty="0">
                <a:solidFill>
                  <a:srgbClr val="5AB6B2"/>
                </a:solidFill>
                <a:latin typeface="Tahoma" panose="020B0604030504040204" pitchFamily="34" charset="0"/>
                <a:ea typeface="Tahoma" panose="020B0604030504040204" pitchFamily="34" charset="0"/>
                <a:cs typeface="Tahoma" panose="020B0604030504040204" pitchFamily="34" charset="0"/>
              </a:rPr>
              <a:t>04</a:t>
            </a:r>
            <a:endParaRPr sz="5400" dirty="0">
              <a:solidFill>
                <a:srgbClr val="5AB6B2"/>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4">
            <a:extLst>
              <a:ext uri="{FF2B5EF4-FFF2-40B4-BE49-F238E27FC236}">
                <a16:creationId xmlns:a16="http://schemas.microsoft.com/office/drawing/2014/main" id="{B8AE3D96-CBF6-CCD2-F79D-09DA5F927441}"/>
              </a:ext>
            </a:extLst>
          </p:cNvPr>
          <p:cNvPicPr>
            <a:picLocks noChangeAspect="1" noChangeArrowheads="1"/>
          </p:cNvPicPr>
          <p:nvPr/>
        </p:nvPicPr>
        <p:blipFill>
          <a:blip r:embed="rId3"/>
          <a:srcRect/>
          <a:stretch/>
        </p:blipFill>
        <p:spPr bwMode="auto">
          <a:xfrm>
            <a:off x="486352" y="1797715"/>
            <a:ext cx="2934227" cy="296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9403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8,885 Thinking Emoji Stock Photos, Pictures &amp;amp; Royalty-Free Images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67" y="4313771"/>
            <a:ext cx="2017609" cy="20176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C9E9F0D-3AA7-4F49-8DA7-746EA9817C31}"/>
              </a:ext>
            </a:extLst>
          </p:cNvPr>
          <p:cNvSpPr>
            <a:spLocks noGrp="1"/>
          </p:cNvSpPr>
          <p:nvPr>
            <p:ph type="title"/>
          </p:nvPr>
        </p:nvSpPr>
        <p:spPr>
          <a:xfrm>
            <a:off x="628650" y="365127"/>
            <a:ext cx="4147887" cy="1018506"/>
          </a:xfrm>
        </p:spPr>
        <p:txBody>
          <a:bodyPr>
            <a:normAutofit/>
          </a:bodyPr>
          <a:lstStyle/>
          <a:p>
            <a:r>
              <a:rPr lang="en-US" sz="4800" b="1" dirty="0">
                <a:solidFill>
                  <a:srgbClr val="36C0B6"/>
                </a:solidFill>
              </a:rPr>
              <a:t>The Impact</a:t>
            </a:r>
            <a:endParaRPr lang="en-CA" sz="4800" b="1" dirty="0">
              <a:solidFill>
                <a:srgbClr val="36C0B6"/>
              </a:solidFill>
            </a:endParaRPr>
          </a:p>
        </p:txBody>
      </p:sp>
      <p:pic>
        <p:nvPicPr>
          <p:cNvPr id="5122" name="Picture 2" descr="282,503 Thinking Face Stock Photos, Pictures &amp;amp; Royalty-Free Images - i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780" y="1690837"/>
            <a:ext cx="5829300" cy="38862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DEA7DFE-23D0-4C1E-B46F-0F0C395BCE9B}"/>
              </a:ext>
            </a:extLst>
          </p:cNvPr>
          <p:cNvSpPr/>
          <p:nvPr/>
        </p:nvSpPr>
        <p:spPr>
          <a:xfrm>
            <a:off x="2576946" y="1690837"/>
            <a:ext cx="2833494" cy="453650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1"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1" u="none" strike="noStrike" kern="1200" cap="none" spc="0" normalizeH="0" baseline="0" noProof="0" dirty="0" smtClean="0">
                <a:ln>
                  <a:noFill/>
                </a:ln>
                <a:solidFill>
                  <a:prstClr val="white"/>
                </a:solidFill>
                <a:effectLst/>
                <a:uLnTx/>
                <a:uFillTx/>
                <a:latin typeface="Calibri" panose="020F0502020204030204"/>
                <a:ea typeface="+mn-ea"/>
                <a:cs typeface="+mn-cs"/>
              </a:rPr>
              <a:t>Why </a:t>
            </a:r>
            <a:r>
              <a:rPr kumimoji="0" lang="en-CA" sz="3600" b="1" i="1" u="none" strike="noStrike" kern="1200" cap="none" spc="0" normalizeH="0" baseline="0" noProof="0" dirty="0">
                <a:ln>
                  <a:noFill/>
                </a:ln>
                <a:solidFill>
                  <a:prstClr val="white"/>
                </a:solidFill>
                <a:effectLst/>
                <a:uLnTx/>
                <a:uFillTx/>
                <a:latin typeface="Calibri" panose="020F0502020204030204"/>
                <a:ea typeface="+mn-ea"/>
                <a:cs typeface="+mn-cs"/>
              </a:rPr>
              <a:t>does this matter…</a:t>
            </a:r>
          </a:p>
          <a:p>
            <a:pPr marL="285750" marR="0" lvl="0" indent="-285750" algn="ctr" defTabSz="914400" rtl="0" eaLnBrk="1" fontAlgn="auto" latinLnBrk="0" hangingPunct="1">
              <a:lnSpc>
                <a:spcPct val="150000"/>
              </a:lnSpc>
              <a:spcBef>
                <a:spcPts val="0"/>
              </a:spcBef>
              <a:spcAft>
                <a:spcPts val="0"/>
              </a:spcAft>
              <a:buClrTx/>
              <a:buSzTx/>
              <a:buFontTx/>
              <a:buChar char="-"/>
              <a:tabLst/>
              <a:defRPr/>
            </a:pPr>
            <a:r>
              <a:rPr kumimoji="0" lang="en-CA" sz="2800" b="0" i="0" u="none" strike="noStrike" kern="1200" cap="none" spc="0" normalizeH="0" baseline="0" noProof="0" dirty="0">
                <a:ln>
                  <a:noFill/>
                </a:ln>
                <a:solidFill>
                  <a:prstClr val="white"/>
                </a:solidFill>
                <a:effectLst/>
                <a:uLnTx/>
                <a:uFillTx/>
                <a:latin typeface="Calibri" panose="020F0502020204030204"/>
                <a:ea typeface="+mn-ea"/>
                <a:cs typeface="+mn-cs"/>
              </a:rPr>
              <a:t>To patients?</a:t>
            </a:r>
          </a:p>
          <a:p>
            <a:pPr marL="285750" marR="0" lvl="0" indent="-285750" algn="ctr" defTabSz="914400" rtl="0" eaLnBrk="1" fontAlgn="auto" latinLnBrk="0" hangingPunct="1">
              <a:lnSpc>
                <a:spcPct val="150000"/>
              </a:lnSpc>
              <a:spcBef>
                <a:spcPts val="0"/>
              </a:spcBef>
              <a:spcAft>
                <a:spcPts val="0"/>
              </a:spcAft>
              <a:buClrTx/>
              <a:buSzTx/>
              <a:buFontTx/>
              <a:buChar char="-"/>
              <a:tabLst/>
              <a:defRPr/>
            </a:pPr>
            <a:r>
              <a:rPr kumimoji="0" lang="en-CA" sz="2800" b="0" i="0" u="none" strike="noStrike" kern="1200" cap="none" spc="0" normalizeH="0" baseline="0" noProof="0" dirty="0">
                <a:ln>
                  <a:noFill/>
                </a:ln>
                <a:solidFill>
                  <a:prstClr val="white"/>
                </a:solidFill>
                <a:effectLst/>
                <a:uLnTx/>
                <a:uFillTx/>
                <a:latin typeface="Calibri" panose="020F0502020204030204"/>
                <a:ea typeface="+mn-ea"/>
                <a:cs typeface="+mn-cs"/>
              </a:rPr>
              <a:t>To clinicians?</a:t>
            </a:r>
          </a:p>
        </p:txBody>
      </p:sp>
      <p:pic>
        <p:nvPicPr>
          <p:cNvPr id="8" name="Picture 2" descr="G:\HQC Programs\CID\Appropriateness\Choosing Wisely Saskatchewan\Communications\Logos\CWSK Logo\SK CWC pos.jpg">
            <a:extLst>
              <a:ext uri="{FF2B5EF4-FFF2-40B4-BE49-F238E27FC236}">
                <a16:creationId xmlns:a16="http://schemas.microsoft.com/office/drawing/2014/main" id="{13678BEC-2172-4B9E-884B-F05A9EF887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1046" y="96877"/>
            <a:ext cx="2921034" cy="116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0978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Media</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5125"/>
            <a:ext cx="3585123" cy="215929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8342" y="181619"/>
            <a:ext cx="3537361" cy="3647444"/>
          </a:xfrm>
          <a:prstGeom prst="rect">
            <a:avLst/>
          </a:prstGeom>
        </p:spPr>
      </p:pic>
      <p:pic>
        <p:nvPicPr>
          <p:cNvPr id="8" name="Picture 7"/>
          <p:cNvPicPr>
            <a:picLocks noChangeAspect="1"/>
          </p:cNvPicPr>
          <p:nvPr/>
        </p:nvPicPr>
        <p:blipFill>
          <a:blip r:embed="rId5"/>
          <a:stretch>
            <a:fillRect/>
          </a:stretch>
        </p:blipFill>
        <p:spPr>
          <a:xfrm>
            <a:off x="7638957" y="4610316"/>
            <a:ext cx="809831" cy="809831"/>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806" y="4200952"/>
            <a:ext cx="5877163" cy="249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422714">
            <a:off x="3095859" y="2778574"/>
            <a:ext cx="4067456" cy="1346538"/>
          </a:xfrm>
          <a:prstGeom prst="rect">
            <a:avLst/>
          </a:prstGeom>
        </p:spPr>
      </p:pic>
      <p:pic>
        <p:nvPicPr>
          <p:cNvPr id="41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915" y="2641312"/>
            <a:ext cx="2699792" cy="2844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434592">
            <a:off x="3224244" y="434585"/>
            <a:ext cx="3305364" cy="2068083"/>
          </a:xfrm>
          <a:prstGeom prst="rect">
            <a:avLst/>
          </a:prstGeom>
        </p:spPr>
      </p:pic>
      <p:pic>
        <p:nvPicPr>
          <p:cNvPr id="409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8737"/>
          <a:stretch/>
        </p:blipFill>
        <p:spPr bwMode="auto">
          <a:xfrm>
            <a:off x="173915" y="5632439"/>
            <a:ext cx="3411208" cy="1091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83419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Cloud Callout 6"/>
          <p:cNvSpPr/>
          <p:nvPr/>
        </p:nvSpPr>
        <p:spPr>
          <a:xfrm>
            <a:off x="1780020" y="344253"/>
            <a:ext cx="1669597" cy="1462771"/>
          </a:xfrm>
          <a:prstGeom prst="cloudCallout">
            <a:avLst>
              <a:gd name="adj1" fmla="val 54907"/>
              <a:gd name="adj2" fmla="val 60564"/>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loud Callout 7"/>
          <p:cNvSpPr/>
          <p:nvPr/>
        </p:nvSpPr>
        <p:spPr>
          <a:xfrm>
            <a:off x="41001" y="3627718"/>
            <a:ext cx="1929628" cy="1462771"/>
          </a:xfrm>
          <a:prstGeom prst="cloudCallout">
            <a:avLst>
              <a:gd name="adj1" fmla="val 59264"/>
              <a:gd name="adj2" fmla="val -40539"/>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loud Callout 9"/>
          <p:cNvSpPr/>
          <p:nvPr/>
        </p:nvSpPr>
        <p:spPr>
          <a:xfrm>
            <a:off x="6879577" y="5491325"/>
            <a:ext cx="1749053" cy="1205522"/>
          </a:xfrm>
          <a:prstGeom prst="cloudCallout">
            <a:avLst>
              <a:gd name="adj1" fmla="val -59572"/>
              <a:gd name="adj2" fmla="val -41395"/>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loud Callout 10"/>
          <p:cNvSpPr/>
          <p:nvPr/>
        </p:nvSpPr>
        <p:spPr>
          <a:xfrm>
            <a:off x="7130997" y="3502020"/>
            <a:ext cx="1749053" cy="1748628"/>
          </a:xfrm>
          <a:prstGeom prst="cloudCallout">
            <a:avLst>
              <a:gd name="adj1" fmla="val -80178"/>
              <a:gd name="adj2" fmla="val -6643"/>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7487332" y="1807024"/>
            <a:ext cx="1072552" cy="92332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New tests are good</a:t>
            </a:r>
          </a:p>
        </p:txBody>
      </p:sp>
      <p:sp>
        <p:nvSpPr>
          <p:cNvPr id="16" name="TextBox 15"/>
          <p:cNvSpPr txBox="1"/>
          <p:nvPr/>
        </p:nvSpPr>
        <p:spPr>
          <a:xfrm>
            <a:off x="7302960" y="3859101"/>
            <a:ext cx="1325668" cy="1200327"/>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Better to do something than do nothing</a:t>
            </a:r>
          </a:p>
        </p:txBody>
      </p:sp>
      <p:sp>
        <p:nvSpPr>
          <p:cNvPr id="17" name="TextBox 16"/>
          <p:cNvSpPr txBox="1"/>
          <p:nvPr/>
        </p:nvSpPr>
        <p:spPr>
          <a:xfrm>
            <a:off x="7063878" y="5682545"/>
            <a:ext cx="1380450" cy="92332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Referring doctor wants it</a:t>
            </a:r>
          </a:p>
        </p:txBody>
      </p:sp>
      <p:sp>
        <p:nvSpPr>
          <p:cNvPr id="18" name="TextBox 17"/>
          <p:cNvSpPr txBox="1"/>
          <p:nvPr/>
        </p:nvSpPr>
        <p:spPr>
          <a:xfrm>
            <a:off x="428538" y="3958679"/>
            <a:ext cx="1072552" cy="92332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I don’t want to get sued</a:t>
            </a:r>
          </a:p>
        </p:txBody>
      </p:sp>
      <p:sp>
        <p:nvSpPr>
          <p:cNvPr id="20" name="TextBox 19"/>
          <p:cNvSpPr txBox="1"/>
          <p:nvPr/>
        </p:nvSpPr>
        <p:spPr>
          <a:xfrm>
            <a:off x="2078542" y="678291"/>
            <a:ext cx="1072552" cy="92332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I’ve always done this</a:t>
            </a:r>
          </a:p>
        </p:txBody>
      </p:sp>
      <p:sp>
        <p:nvSpPr>
          <p:cNvPr id="21" name="Cloud Callout 20"/>
          <p:cNvSpPr/>
          <p:nvPr/>
        </p:nvSpPr>
        <p:spPr>
          <a:xfrm>
            <a:off x="6354011" y="138848"/>
            <a:ext cx="1669597" cy="1462771"/>
          </a:xfrm>
          <a:prstGeom prst="cloudCallout">
            <a:avLst>
              <a:gd name="adj1" fmla="val -73432"/>
              <a:gd name="adj2" fmla="val 38816"/>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6594721" y="405227"/>
            <a:ext cx="1072552" cy="92332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The patient wants it</a:t>
            </a:r>
          </a:p>
        </p:txBody>
      </p:sp>
      <p:sp>
        <p:nvSpPr>
          <p:cNvPr id="28" name="Cloud Callout 27"/>
          <p:cNvSpPr/>
          <p:nvPr/>
        </p:nvSpPr>
        <p:spPr>
          <a:xfrm>
            <a:off x="7192362" y="1607352"/>
            <a:ext cx="1669597" cy="1462771"/>
          </a:xfrm>
          <a:prstGeom prst="cloudCallout">
            <a:avLst>
              <a:gd name="adj1" fmla="val -72351"/>
              <a:gd name="adj2" fmla="val 25656"/>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loud Callout 29"/>
          <p:cNvSpPr/>
          <p:nvPr/>
        </p:nvSpPr>
        <p:spPr>
          <a:xfrm>
            <a:off x="842760" y="1807324"/>
            <a:ext cx="1669597" cy="1462771"/>
          </a:xfrm>
          <a:prstGeom prst="cloudCallout">
            <a:avLst>
              <a:gd name="adj1" fmla="val 62219"/>
              <a:gd name="adj2" fmla="val 27921"/>
            </a:avLst>
          </a:prstGeom>
          <a:noFill/>
          <a:ln>
            <a:solidFill>
              <a:srgbClr val="282828"/>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p:cNvSpPr txBox="1"/>
          <p:nvPr/>
        </p:nvSpPr>
        <p:spPr>
          <a:xfrm>
            <a:off x="1134891" y="2342538"/>
            <a:ext cx="1072552" cy="400108"/>
          </a:xfrm>
          <a:prstGeom prst="rect">
            <a:avLst/>
          </a:prstGeom>
          <a:noFill/>
        </p:spPr>
        <p:txBody>
          <a:bodyPr wrap="square" lIns="91438" tIns="45719" rIns="91438" bIns="45719"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07669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5" grpId="0"/>
      <p:bldP spid="16" grpId="0"/>
      <p:bldP spid="17" grpId="0"/>
      <p:bldP spid="18" grpId="0"/>
      <p:bldP spid="20" grpId="0"/>
      <p:bldP spid="21" grpId="0" animBg="1"/>
      <p:bldP spid="22" grpId="0"/>
      <p:bldP spid="28" grpId="0" animBg="1"/>
      <p:bldP spid="30" grpId="0" animBg="1"/>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3464" y="111869"/>
            <a:ext cx="8696527" cy="659172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534" y="4010000"/>
            <a:ext cx="1759491" cy="2187634"/>
          </a:xfrm>
          <a:prstGeom prst="rect">
            <a:avLst/>
          </a:prstGeom>
        </p:spPr>
      </p:pic>
      <p:sp>
        <p:nvSpPr>
          <p:cNvPr id="5" name="Rectangle: Rounded Corners 6">
            <a:extLst>
              <a:ext uri="{FF2B5EF4-FFF2-40B4-BE49-F238E27FC236}">
                <a16:creationId xmlns:a16="http://schemas.microsoft.com/office/drawing/2014/main" id="{519894A5-E050-F80F-CFC8-64F59890E865}"/>
              </a:ext>
            </a:extLst>
          </p:cNvPr>
          <p:cNvSpPr/>
          <p:nvPr/>
        </p:nvSpPr>
        <p:spPr>
          <a:xfrm>
            <a:off x="594291" y="517531"/>
            <a:ext cx="2907975" cy="376520"/>
          </a:xfrm>
          <a:prstGeom prst="roundRect">
            <a:avLst>
              <a:gd name="adj" fmla="val 8334"/>
            </a:avLst>
          </a:prstGeom>
          <a:solidFill>
            <a:srgbClr val="5AB6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dirty="0" smtClean="0">
                <a:ln>
                  <a:noFill/>
                </a:ln>
                <a:solidFill>
                  <a:prstClr val="white"/>
                </a:solidFill>
                <a:effectLst/>
                <a:uLnTx/>
                <a:uFillTx/>
                <a:latin typeface="Calibri Light" panose="020F0302020204030204" pitchFamily="34" charset="0"/>
                <a:ea typeface="+mn-ea"/>
                <a:cs typeface="Calibri Light" panose="020F0302020204030204" pitchFamily="34" charset="0"/>
                <a:hlinkClick r:id="rId5"/>
              </a:rPr>
              <a:t>www.mentimeter.com</a:t>
            </a:r>
            <a:r>
              <a:rPr kumimoji="0" lang="fr-FR" sz="1500" b="0" i="0" u="none" strike="noStrike" kern="0" cap="none" spc="0" normalizeH="0" baseline="0" noProof="0" dirty="0" smtClean="0">
                <a:ln>
                  <a:noFill/>
                </a:ln>
                <a:solidFill>
                  <a:prstClr val="white"/>
                </a:solidFill>
                <a:effectLst/>
                <a:uLnTx/>
                <a:uFillTx/>
                <a:latin typeface="Calibri Light" panose="020F0302020204030204" pitchFamily="34" charset="0"/>
                <a:ea typeface="+mn-ea"/>
                <a:cs typeface="Calibri Light" panose="020F0302020204030204" pitchFamily="34" charset="0"/>
              </a:rPr>
              <a:t> | 37597370</a:t>
            </a:r>
            <a:endParaRPr kumimoji="0" lang="fr-FR" sz="1500" b="0" i="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8140227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848366" y="1425302"/>
            <a:ext cx="2806902" cy="2156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Calibri" panose="020F0502020204030204"/>
                <a:ea typeface="+mn-ea"/>
                <a:cs typeface="+mn-cs"/>
              </a:rPr>
              <a:t>Exposure to unnecessary radiation </a:t>
            </a:r>
          </a:p>
        </p:txBody>
      </p:sp>
      <p:sp>
        <p:nvSpPr>
          <p:cNvPr id="10" name="Oval 9"/>
          <p:cNvSpPr/>
          <p:nvPr/>
        </p:nvSpPr>
        <p:spPr>
          <a:xfrm>
            <a:off x="2971061" y="2503670"/>
            <a:ext cx="2852237" cy="2009117"/>
          </a:xfrm>
          <a:prstGeom prst="ellipse">
            <a:avLst/>
          </a:prstGeom>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black"/>
                </a:solidFill>
                <a:effectLst/>
                <a:uLnTx/>
                <a:uFillTx/>
                <a:latin typeface="Calibri" panose="020F0502020204030204"/>
                <a:ea typeface="+mn-ea"/>
                <a:cs typeface="+mn-cs"/>
              </a:rPr>
              <a:t>Harm from Unnecessary Care </a:t>
            </a:r>
          </a:p>
        </p:txBody>
      </p:sp>
      <p:sp>
        <p:nvSpPr>
          <p:cNvPr id="11" name="Oval 10"/>
          <p:cNvSpPr/>
          <p:nvPr/>
        </p:nvSpPr>
        <p:spPr>
          <a:xfrm>
            <a:off x="235862" y="1425769"/>
            <a:ext cx="2791177" cy="21558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Calibri" panose="020F0502020204030204"/>
                <a:ea typeface="+mn-ea"/>
                <a:cs typeface="+mn-cs"/>
              </a:rPr>
              <a:t>Antimicrobial resistance </a:t>
            </a:r>
          </a:p>
        </p:txBody>
      </p:sp>
      <p:sp>
        <p:nvSpPr>
          <p:cNvPr id="12" name="Oval 11"/>
          <p:cNvSpPr/>
          <p:nvPr/>
        </p:nvSpPr>
        <p:spPr>
          <a:xfrm>
            <a:off x="2922365" y="268014"/>
            <a:ext cx="2934970" cy="2029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Calibri" panose="020F0502020204030204"/>
                <a:ea typeface="+mn-ea"/>
                <a:cs typeface="+mn-cs"/>
              </a:rPr>
              <a:t>Patient inconvenience </a:t>
            </a:r>
          </a:p>
        </p:txBody>
      </p:sp>
      <p:sp>
        <p:nvSpPr>
          <p:cNvPr id="13" name="Oval 12"/>
          <p:cNvSpPr/>
          <p:nvPr/>
        </p:nvSpPr>
        <p:spPr>
          <a:xfrm>
            <a:off x="2971061" y="4698123"/>
            <a:ext cx="2886274" cy="1983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Calibri" panose="020F0502020204030204"/>
                <a:ea typeface="+mn-ea"/>
                <a:cs typeface="+mn-cs"/>
              </a:rPr>
              <a:t>Patient anxiety </a:t>
            </a:r>
          </a:p>
        </p:txBody>
      </p:sp>
      <p:sp>
        <p:nvSpPr>
          <p:cNvPr id="14" name="Oval 13"/>
          <p:cNvSpPr/>
          <p:nvPr/>
        </p:nvSpPr>
        <p:spPr>
          <a:xfrm>
            <a:off x="5857335" y="3903441"/>
            <a:ext cx="2797933" cy="213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Calibri" panose="020F0502020204030204"/>
                <a:ea typeface="+mn-ea"/>
                <a:cs typeface="+mn-cs"/>
              </a:rPr>
              <a:t>False positives </a:t>
            </a:r>
          </a:p>
        </p:txBody>
      </p:sp>
      <p:sp>
        <p:nvSpPr>
          <p:cNvPr id="15" name="Oval 14"/>
          <p:cNvSpPr/>
          <p:nvPr/>
        </p:nvSpPr>
        <p:spPr>
          <a:xfrm>
            <a:off x="266391" y="3788041"/>
            <a:ext cx="2791177" cy="21674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Calibri Light" panose="020F0302020204030204"/>
                <a:ea typeface="+mn-ea"/>
                <a:cs typeface="+mn-cs"/>
              </a:rPr>
              <a:t>Medication</a:t>
            </a:r>
            <a:r>
              <a:rPr kumimoji="0" lang="en-CA"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CA" sz="2000" b="1" i="0" u="none" strike="noStrike" kern="1200" cap="none" spc="0" normalizeH="0" baseline="0" noProof="0" dirty="0">
                <a:ln>
                  <a:noFill/>
                </a:ln>
                <a:solidFill>
                  <a:prstClr val="white"/>
                </a:solidFill>
                <a:effectLst/>
                <a:uLnTx/>
                <a:uFillTx/>
                <a:latin typeface="Calibri" panose="020F0502020204030204"/>
                <a:ea typeface="+mn-ea"/>
                <a:cs typeface="+mn-cs"/>
              </a:rPr>
              <a:t>side-effects</a:t>
            </a:r>
            <a:r>
              <a:rPr kumimoji="0" lang="en-CA"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7" name="Right Arrow 16"/>
          <p:cNvSpPr/>
          <p:nvPr/>
        </p:nvSpPr>
        <p:spPr>
          <a:xfrm rot="16200000">
            <a:off x="4031826" y="2054886"/>
            <a:ext cx="978408" cy="484632"/>
          </a:xfrm>
          <a:prstGeom prst="rightArrow">
            <a:avLst/>
          </a:prstGeom>
          <a:solidFill>
            <a:srgbClr val="5AB7B2"/>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ight Arrow 17"/>
          <p:cNvSpPr/>
          <p:nvPr/>
        </p:nvSpPr>
        <p:spPr>
          <a:xfrm rot="19906859">
            <a:off x="5359163" y="2578764"/>
            <a:ext cx="978408" cy="484632"/>
          </a:xfrm>
          <a:prstGeom prst="rightArrow">
            <a:avLst/>
          </a:prstGeom>
          <a:solidFill>
            <a:srgbClr val="5AB7B2"/>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ight Arrow 18"/>
          <p:cNvSpPr/>
          <p:nvPr/>
        </p:nvSpPr>
        <p:spPr>
          <a:xfrm rot="1951317">
            <a:off x="5318987" y="3982877"/>
            <a:ext cx="1066884" cy="484632"/>
          </a:xfrm>
          <a:prstGeom prst="rightArrow">
            <a:avLst/>
          </a:prstGeom>
          <a:solidFill>
            <a:srgbClr val="5AB7B2"/>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ight Arrow 19"/>
          <p:cNvSpPr/>
          <p:nvPr/>
        </p:nvSpPr>
        <p:spPr>
          <a:xfrm rot="5400000">
            <a:off x="4031826" y="4393824"/>
            <a:ext cx="978408" cy="484632"/>
          </a:xfrm>
          <a:prstGeom prst="rightArrow">
            <a:avLst/>
          </a:prstGeom>
          <a:solidFill>
            <a:srgbClr val="5AB7B2"/>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ight Arrow 20"/>
          <p:cNvSpPr/>
          <p:nvPr/>
        </p:nvSpPr>
        <p:spPr>
          <a:xfrm rot="12716516">
            <a:off x="2421776" y="2712240"/>
            <a:ext cx="978408" cy="484632"/>
          </a:xfrm>
          <a:prstGeom prst="rightArrow">
            <a:avLst/>
          </a:prstGeom>
          <a:solidFill>
            <a:srgbClr val="5AB7B2"/>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ight Arrow 21"/>
          <p:cNvSpPr/>
          <p:nvPr/>
        </p:nvSpPr>
        <p:spPr>
          <a:xfrm rot="8794172">
            <a:off x="2506923" y="3987257"/>
            <a:ext cx="978408" cy="484632"/>
          </a:xfrm>
          <a:prstGeom prst="rightArrow">
            <a:avLst/>
          </a:prstGeom>
          <a:solidFill>
            <a:srgbClr val="5AB7B2"/>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Slide Number Placeholder 3"/>
          <p:cNvSpPr txBox="1">
            <a:spLocks/>
          </p:cNvSpPr>
          <p:nvPr/>
        </p:nvSpPr>
        <p:spPr>
          <a:xfrm>
            <a:off x="8229599" y="6173801"/>
            <a:ext cx="635007" cy="365125"/>
          </a:xfrm>
          <a:prstGeom prst="rect">
            <a:avLst/>
          </a:prstGeom>
        </p:spPr>
        <p:txBody>
          <a:bodyPr lIns="91423" tIns="45712" rIns="91423" bIns="45712"/>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13"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625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576" y="2400300"/>
            <a:ext cx="5111439" cy="2150292"/>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622" y="1167930"/>
            <a:ext cx="3497702" cy="4522142"/>
          </a:xfrm>
          <a:prstGeom prst="rect">
            <a:avLst/>
          </a:prstGeom>
          <a:noFill/>
          <a:ln>
            <a:solidFill>
              <a:schemeClr val="bg1">
                <a:lumMod val="95000"/>
              </a:schemeClr>
            </a:solidFill>
          </a:ln>
          <a:effectLst>
            <a:outerShdw blurRad="50800" dist="38100" dir="2700000" algn="tl" rotWithShape="0">
              <a:prstClr val="black">
                <a:alpha val="40000"/>
              </a:prstClr>
            </a:outerShdw>
          </a:effectLst>
        </p:spPr>
      </p:pic>
      <p:sp>
        <p:nvSpPr>
          <p:cNvPr id="5" name="Google Shape;171;p24">
            <a:extLst>
              <a:ext uri="{FF2B5EF4-FFF2-40B4-BE49-F238E27FC236}">
                <a16:creationId xmlns:a16="http://schemas.microsoft.com/office/drawing/2014/main" id="{CF0C3822-2E78-A63E-4F5B-C0004A257262}"/>
              </a:ext>
            </a:extLst>
          </p:cNvPr>
          <p:cNvSpPr txBox="1">
            <a:spLocks/>
          </p:cNvSpPr>
          <p:nvPr/>
        </p:nvSpPr>
        <p:spPr>
          <a:xfrm>
            <a:off x="4653050" y="1844230"/>
            <a:ext cx="4360316" cy="373754"/>
          </a:xfrm>
          <a:prstGeom prst="rect">
            <a:avLst/>
          </a:prstGeom>
        </p:spPr>
        <p:txBody>
          <a:bodyPr lIns="91424" tIns="91424" rIns="91424" bIns="91424">
            <a:noAutofit/>
          </a:bodyPr>
          <a:lst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defTabSz="685800">
              <a:defRPr/>
            </a:pPr>
            <a:r>
              <a:rPr lang="en-US" sz="2700" spc="75" dirty="0" smtClean="0">
                <a:solidFill>
                  <a:srgbClr val="000000"/>
                </a:solidFill>
                <a:latin typeface="Tahoma" pitchFamily="34"/>
                <a:ea typeface="Tahoma" pitchFamily="34"/>
                <a:cs typeface="Tahoma" pitchFamily="34"/>
              </a:rPr>
              <a:t>First </a:t>
            </a:r>
            <a:r>
              <a:rPr lang="en-US" sz="2700" spc="75" dirty="0">
                <a:solidFill>
                  <a:srgbClr val="000000"/>
                </a:solidFill>
                <a:latin typeface="Tahoma" pitchFamily="34"/>
                <a:ea typeface="Tahoma" pitchFamily="34"/>
                <a:cs typeface="Tahoma" pitchFamily="34"/>
              </a:rPr>
              <a:t>Report </a:t>
            </a:r>
            <a:r>
              <a:rPr lang="en-US" sz="2700" spc="75" dirty="0" smtClean="0">
                <a:solidFill>
                  <a:srgbClr val="000000"/>
                </a:solidFill>
                <a:latin typeface="Tahoma" pitchFamily="34"/>
                <a:ea typeface="Tahoma" pitchFamily="34"/>
                <a:cs typeface="Tahoma" pitchFamily="34"/>
              </a:rPr>
              <a:t>(2017)</a:t>
            </a:r>
            <a:endParaRPr lang="en-US" sz="2700" spc="75" dirty="0">
              <a:solidFill>
                <a:srgbClr val="000000"/>
              </a:solidFill>
              <a:latin typeface="Tahoma" pitchFamily="34"/>
              <a:ea typeface="Tahoma" pitchFamily="34"/>
              <a:cs typeface="Tahoma" pitchFamily="34"/>
            </a:endParaRPr>
          </a:p>
        </p:txBody>
      </p:sp>
    </p:spTree>
    <p:extLst>
      <p:ext uri="{BB962C8B-B14F-4D97-AF65-F5344CB8AC3E}">
        <p14:creationId xmlns:p14="http://schemas.microsoft.com/office/powerpoint/2010/main" val="28625740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8A1E-5E7D-4914-9278-2BA66ECB5586}"/>
              </a:ext>
            </a:extLst>
          </p:cNvPr>
          <p:cNvSpPr>
            <a:spLocks noGrp="1"/>
          </p:cNvSpPr>
          <p:nvPr>
            <p:ph type="title"/>
          </p:nvPr>
        </p:nvSpPr>
        <p:spPr>
          <a:xfrm>
            <a:off x="628650" y="365127"/>
            <a:ext cx="4147887" cy="1018506"/>
          </a:xfrm>
        </p:spPr>
        <p:txBody>
          <a:bodyPr>
            <a:normAutofit/>
          </a:bodyPr>
          <a:lstStyle/>
          <a:p>
            <a:r>
              <a:rPr lang="en-US" sz="4800" b="1" dirty="0">
                <a:solidFill>
                  <a:srgbClr val="36C0B6"/>
                </a:solidFill>
              </a:rPr>
              <a:t>Unnecessary?</a:t>
            </a:r>
            <a:endParaRPr lang="en-CA" sz="4800" b="1" dirty="0">
              <a:solidFill>
                <a:srgbClr val="36C0B6"/>
              </a:solidFill>
            </a:endParaRPr>
          </a:p>
        </p:txBody>
      </p:sp>
      <p:pic>
        <p:nvPicPr>
          <p:cNvPr id="4" name="Picture 2" descr="G:\HQC Programs\CID\Appropriateness\Choosing Wisely Saskatchewan\Communications\Logos\CWSK Logo\SK CWC pos.jpg">
            <a:extLst>
              <a:ext uri="{FF2B5EF4-FFF2-40B4-BE49-F238E27FC236}">
                <a16:creationId xmlns:a16="http://schemas.microsoft.com/office/drawing/2014/main" id="{13678BEC-2172-4B9E-884B-F05A9EF887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3073" y="136566"/>
            <a:ext cx="2921034" cy="116551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39BEA848-A595-45EA-BC56-DED0220C7FDD}"/>
              </a:ext>
            </a:extLst>
          </p:cNvPr>
          <p:cNvSpPr>
            <a:spLocks noGrp="1"/>
          </p:cNvSpPr>
          <p:nvPr>
            <p:ph idx="1"/>
          </p:nvPr>
        </p:nvSpPr>
        <p:spPr>
          <a:xfrm rot="20879661">
            <a:off x="317885" y="2283683"/>
            <a:ext cx="2356561" cy="910179"/>
          </a:xfrm>
          <a:prstGeom prst="roundRect">
            <a:avLst/>
          </a:prstGeom>
          <a:solidFill>
            <a:srgbClr val="5AB7B2"/>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normAutofit/>
          </a:bodyPr>
          <a:lstStyle/>
          <a:p>
            <a:pPr marL="0" indent="0" algn="ctr">
              <a:buNone/>
            </a:pPr>
            <a:r>
              <a:rPr lang="en-US" sz="2400" dirty="0"/>
              <a:t>Over treatment</a:t>
            </a:r>
            <a:endParaRPr lang="en-CA" sz="2400" dirty="0"/>
          </a:p>
        </p:txBody>
      </p:sp>
      <p:sp>
        <p:nvSpPr>
          <p:cNvPr id="6" name="Content Placeholder 3">
            <a:extLst>
              <a:ext uri="{FF2B5EF4-FFF2-40B4-BE49-F238E27FC236}">
                <a16:creationId xmlns:a16="http://schemas.microsoft.com/office/drawing/2014/main" id="{6C60C587-61F5-4C8E-B69A-34FC255E0DDF}"/>
              </a:ext>
            </a:extLst>
          </p:cNvPr>
          <p:cNvSpPr txBox="1">
            <a:spLocks/>
          </p:cNvSpPr>
          <p:nvPr/>
        </p:nvSpPr>
        <p:spPr>
          <a:xfrm>
            <a:off x="3406612" y="2048545"/>
            <a:ext cx="2304256" cy="817284"/>
          </a:xfrm>
          <a:prstGeom prst="roundRect">
            <a:avLst/>
          </a:prstGeom>
          <a:solidFill>
            <a:srgbClr val="5AB7B2"/>
          </a:solidFill>
          <a:ln w="9525" cap="flat" cmpd="sng" algn="ctr">
            <a:solidFill>
              <a:schemeClr val="tx1"/>
            </a:solidFill>
            <a:prstDash val="solid"/>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rPr>
              <a:t>Too much medicine</a:t>
            </a:r>
          </a:p>
        </p:txBody>
      </p:sp>
      <p:sp>
        <p:nvSpPr>
          <p:cNvPr id="7" name="Content Placeholder 3">
            <a:extLst>
              <a:ext uri="{FF2B5EF4-FFF2-40B4-BE49-F238E27FC236}">
                <a16:creationId xmlns:a16="http://schemas.microsoft.com/office/drawing/2014/main" id="{6C5E6144-1261-4CE2-9BB6-4D8F57F1F65D}"/>
              </a:ext>
            </a:extLst>
          </p:cNvPr>
          <p:cNvSpPr txBox="1">
            <a:spLocks/>
          </p:cNvSpPr>
          <p:nvPr/>
        </p:nvSpPr>
        <p:spPr>
          <a:xfrm rot="991012">
            <a:off x="6175166" y="2303544"/>
            <a:ext cx="2632280" cy="767106"/>
          </a:xfrm>
          <a:prstGeom prst="roundRect">
            <a:avLst/>
          </a:prstGeom>
          <a:solidFill>
            <a:srgbClr val="5AB7B2"/>
          </a:solidFill>
          <a:ln w="9525" cap="flat" cmpd="sng" algn="ctr">
            <a:solidFill>
              <a:schemeClr val="tx1"/>
            </a:solidFill>
            <a:prstDash val="solid"/>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Over testing</a:t>
            </a:r>
            <a:endParaRPr kumimoji="0" lang="en-CA"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C534F6E1-BF61-437F-8BE4-A9331A3A1477}"/>
              </a:ext>
            </a:extLst>
          </p:cNvPr>
          <p:cNvSpPr txBox="1">
            <a:spLocks/>
          </p:cNvSpPr>
          <p:nvPr/>
        </p:nvSpPr>
        <p:spPr>
          <a:xfrm rot="21040585">
            <a:off x="667479" y="3746048"/>
            <a:ext cx="2376264" cy="673133"/>
          </a:xfrm>
          <a:prstGeom prst="roundRect">
            <a:avLst/>
          </a:prstGeom>
          <a:solidFill>
            <a:srgbClr val="5AB7B2"/>
          </a:solidFill>
          <a:ln w="9525" cap="flat" cmpd="sng" algn="ctr">
            <a:solidFill>
              <a:schemeClr val="tx1"/>
            </a:solidFill>
            <a:prstDash val="solid"/>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Over diagnosis</a:t>
            </a:r>
            <a:endPar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ontent Placeholder 3">
            <a:extLst>
              <a:ext uri="{FF2B5EF4-FFF2-40B4-BE49-F238E27FC236}">
                <a16:creationId xmlns:a16="http://schemas.microsoft.com/office/drawing/2014/main" id="{DA2D3787-8908-4F6D-85EA-2B24FB9D9321}"/>
              </a:ext>
            </a:extLst>
          </p:cNvPr>
          <p:cNvSpPr txBox="1">
            <a:spLocks/>
          </p:cNvSpPr>
          <p:nvPr/>
        </p:nvSpPr>
        <p:spPr>
          <a:xfrm>
            <a:off x="3441347" y="3530741"/>
            <a:ext cx="2453926" cy="766413"/>
          </a:xfrm>
          <a:prstGeom prst="roundRect">
            <a:avLst/>
          </a:prstGeom>
          <a:solidFill>
            <a:srgbClr val="5AB7B2"/>
          </a:solidFill>
          <a:ln w="9525" cap="flat" cmpd="sng" algn="ctr">
            <a:solidFill>
              <a:schemeClr val="tx1"/>
            </a:solidFill>
            <a:prstDash val="solid"/>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Low value care</a:t>
            </a:r>
            <a:endPar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ontent Placeholder 3">
            <a:extLst>
              <a:ext uri="{FF2B5EF4-FFF2-40B4-BE49-F238E27FC236}">
                <a16:creationId xmlns:a16="http://schemas.microsoft.com/office/drawing/2014/main" id="{67620E15-2C61-43E1-B51C-61C9BB37963B}"/>
              </a:ext>
            </a:extLst>
          </p:cNvPr>
          <p:cNvSpPr txBox="1">
            <a:spLocks/>
          </p:cNvSpPr>
          <p:nvPr/>
        </p:nvSpPr>
        <p:spPr>
          <a:xfrm rot="886821">
            <a:off x="6335457" y="3691509"/>
            <a:ext cx="2376264" cy="826086"/>
          </a:xfrm>
          <a:prstGeom prst="roundRect">
            <a:avLst/>
          </a:prstGeom>
          <a:solidFill>
            <a:srgbClr val="5AB7B2"/>
          </a:solidFill>
          <a:ln w="9525" cap="flat" cmpd="sng" algn="ctr">
            <a:solidFill>
              <a:schemeClr val="tx1"/>
            </a:solidFill>
            <a:prstDash val="solid"/>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Over utilization</a:t>
            </a:r>
            <a:endParaRPr kumimoji="0" lang="en-CA"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551D81C-B528-4888-B83A-E4746643F9D5}"/>
              </a:ext>
            </a:extLst>
          </p:cNvPr>
          <p:cNvSpPr txBox="1"/>
          <p:nvPr/>
        </p:nvSpPr>
        <p:spPr>
          <a:xfrm>
            <a:off x="575556" y="5165309"/>
            <a:ext cx="799288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black"/>
                </a:solidFill>
                <a:effectLst/>
                <a:uLnTx/>
                <a:uFillTx/>
                <a:latin typeface="Calibri" panose="020F0502020204030204"/>
                <a:ea typeface="+mn-ea"/>
                <a:cs typeface="+mn-cs"/>
              </a:rPr>
              <a:t>Unnecessary use of health resources and procedures that are not supported by evidence, or that may be duplicate of other tests previously done—care that can lead to harm and doesn’t improve outcomes for patients</a:t>
            </a:r>
          </a:p>
        </p:txBody>
      </p:sp>
    </p:spTree>
    <p:extLst>
      <p:ext uri="{BB962C8B-B14F-4D97-AF65-F5344CB8AC3E}">
        <p14:creationId xmlns:p14="http://schemas.microsoft.com/office/powerpoint/2010/main" val="30875088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05D3AB-94D6-CCB2-D3FA-C600DCFD2AC9}"/>
              </a:ext>
            </a:extLst>
          </p:cNvPr>
          <p:cNvPicPr>
            <a:picLocks noChangeAspect="1"/>
          </p:cNvPicPr>
          <p:nvPr/>
        </p:nvPicPr>
        <p:blipFill>
          <a:blip r:embed="rId3"/>
          <a:stretch>
            <a:fillRect/>
          </a:stretch>
        </p:blipFill>
        <p:spPr>
          <a:xfrm>
            <a:off x="185298" y="1042842"/>
            <a:ext cx="3686614" cy="4772317"/>
          </a:xfrm>
          <a:prstGeom prst="rect">
            <a:avLst/>
          </a:prstGeom>
          <a:ln>
            <a:noFill/>
          </a:ln>
          <a:effectLst>
            <a:outerShdw blurRad="190500" algn="tl" rotWithShape="0">
              <a:srgbClr val="000000">
                <a:alpha val="70000"/>
              </a:srgbClr>
            </a:outerShdw>
          </a:effectLst>
        </p:spPr>
      </p:pic>
      <p:sp>
        <p:nvSpPr>
          <p:cNvPr id="3" name="Google Shape;170;p24">
            <a:extLst>
              <a:ext uri="{FF2B5EF4-FFF2-40B4-BE49-F238E27FC236}">
                <a16:creationId xmlns:a16="http://schemas.microsoft.com/office/drawing/2014/main" id="{0C2D8248-2841-AE3B-81BE-0B5241739594}"/>
              </a:ext>
            </a:extLst>
          </p:cNvPr>
          <p:cNvSpPr txBox="1">
            <a:spLocks/>
          </p:cNvSpPr>
          <p:nvPr/>
        </p:nvSpPr>
        <p:spPr>
          <a:xfrm>
            <a:off x="4501404" y="3643370"/>
            <a:ext cx="3179116" cy="1247392"/>
          </a:xfrm>
          <a:prstGeom prst="rect">
            <a:avLst/>
          </a:prstGeom>
        </p:spPr>
        <p:txBody>
          <a:bodyPr vert="horz" lIns="91424" tIns="91424" rIns="91424" bIns="9142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base">
              <a:spcBef>
                <a:spcPts val="750"/>
              </a:spcBef>
              <a:buNone/>
              <a:defRPr/>
            </a:pPr>
            <a:r>
              <a:rPr lang="en-CA" sz="2100" dirty="0">
                <a:solidFill>
                  <a:srgbClr val="000000"/>
                </a:solidFill>
              </a:rPr>
              <a:t>Has Canada made progress in reducing overuse? </a:t>
            </a:r>
          </a:p>
          <a:p>
            <a:pPr marL="0" indent="0" defTabSz="685800">
              <a:spcBef>
                <a:spcPts val="750"/>
              </a:spcBef>
              <a:buNone/>
              <a:defRPr/>
            </a:pPr>
            <a:r>
              <a:rPr lang="en-CA" sz="1500" dirty="0">
                <a:solidFill>
                  <a:srgbClr val="000000"/>
                </a:solidFill>
              </a:rPr>
              <a:t/>
            </a:r>
            <a:br>
              <a:rPr lang="en-CA" sz="1500" dirty="0">
                <a:solidFill>
                  <a:srgbClr val="000000"/>
                </a:solidFill>
              </a:rPr>
            </a:br>
            <a:endParaRPr lang="en-CA" sz="1350" dirty="0">
              <a:solidFill>
                <a:srgbClr val="000000"/>
              </a:solidFill>
            </a:endParaRPr>
          </a:p>
        </p:txBody>
      </p:sp>
      <p:sp>
        <p:nvSpPr>
          <p:cNvPr id="4" name="Google Shape;171;p24">
            <a:extLst>
              <a:ext uri="{FF2B5EF4-FFF2-40B4-BE49-F238E27FC236}">
                <a16:creationId xmlns:a16="http://schemas.microsoft.com/office/drawing/2014/main" id="{CF0C3822-2E78-A63E-4F5B-C0004A257262}"/>
              </a:ext>
            </a:extLst>
          </p:cNvPr>
          <p:cNvSpPr txBox="1">
            <a:spLocks/>
          </p:cNvSpPr>
          <p:nvPr/>
        </p:nvSpPr>
        <p:spPr>
          <a:xfrm>
            <a:off x="4527790" y="2946520"/>
            <a:ext cx="4360316" cy="373754"/>
          </a:xfrm>
          <a:prstGeom prst="rect">
            <a:avLst/>
          </a:prstGeom>
        </p:spPr>
        <p:txBody>
          <a:bodyPr lIns="91424" tIns="91424" rIns="91424" bIns="91424">
            <a:noAutofit/>
          </a:bodyPr>
          <a:lst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defTabSz="685800">
              <a:defRPr/>
            </a:pPr>
            <a:r>
              <a:rPr lang="en-US" sz="2700" spc="75" dirty="0">
                <a:solidFill>
                  <a:srgbClr val="000000"/>
                </a:solidFill>
                <a:latin typeface="Tahoma" pitchFamily="34"/>
                <a:ea typeface="Tahoma" pitchFamily="34"/>
                <a:cs typeface="Tahoma" pitchFamily="34"/>
              </a:rPr>
              <a:t>Second Report (2022)</a:t>
            </a:r>
          </a:p>
        </p:txBody>
      </p:sp>
      <p:cxnSp>
        <p:nvCxnSpPr>
          <p:cNvPr id="5" name="Straight Connector 5">
            <a:extLst>
              <a:ext uri="{FF2B5EF4-FFF2-40B4-BE49-F238E27FC236}">
                <a16:creationId xmlns:a16="http://schemas.microsoft.com/office/drawing/2014/main" id="{4F5FE125-9F4B-820C-2B3A-48865A32B171}"/>
              </a:ext>
            </a:extLst>
          </p:cNvPr>
          <p:cNvCxnSpPr/>
          <p:nvPr/>
        </p:nvCxnSpPr>
        <p:spPr>
          <a:xfrm>
            <a:off x="4620988" y="3576915"/>
            <a:ext cx="560436" cy="0"/>
          </a:xfrm>
          <a:prstGeom prst="straightConnector1">
            <a:avLst/>
          </a:prstGeom>
          <a:noFill/>
          <a:ln w="38103" cap="flat">
            <a:solidFill>
              <a:schemeClr val="accent3">
                <a:lumMod val="40000"/>
                <a:lumOff val="60000"/>
              </a:schemeClr>
            </a:solidFill>
            <a:prstDash val="solid"/>
            <a:miter/>
          </a:ln>
        </p:spPr>
      </p:cxnSp>
      <p:sp>
        <p:nvSpPr>
          <p:cNvPr id="6" name="Rectangle: Rounded Corners 6">
            <a:extLst>
              <a:ext uri="{FF2B5EF4-FFF2-40B4-BE49-F238E27FC236}">
                <a16:creationId xmlns:a16="http://schemas.microsoft.com/office/drawing/2014/main" id="{0BCAAD90-52E4-4EBF-8039-CB7D9DD2FF0C}"/>
              </a:ext>
            </a:extLst>
          </p:cNvPr>
          <p:cNvSpPr/>
          <p:nvPr/>
        </p:nvSpPr>
        <p:spPr>
          <a:xfrm>
            <a:off x="5423770" y="4561438"/>
            <a:ext cx="3464336" cy="395778"/>
          </a:xfrm>
          <a:prstGeom prst="roundRect">
            <a:avLst>
              <a:gd name="adj" fmla="val 8334"/>
            </a:avLst>
          </a:prstGeom>
          <a:solidFill>
            <a:srgbClr val="5AB6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defTabSz="685766"/>
            <a:r>
              <a:rPr lang="fr-FR" sz="1350" kern="0" dirty="0">
                <a:solidFill>
                  <a:prstClr val="white"/>
                </a:solidFill>
                <a:latin typeface="Calibri Light" panose="020F0302020204030204" pitchFamily="34" charset="0"/>
                <a:cs typeface="Calibri Light" panose="020F0302020204030204" pitchFamily="34" charset="0"/>
              </a:rPr>
              <a:t>https://</a:t>
            </a:r>
            <a:r>
              <a:rPr lang="fr-FR" sz="1350" kern="0" dirty="0" smtClean="0">
                <a:solidFill>
                  <a:prstClr val="white"/>
                </a:solidFill>
                <a:latin typeface="Calibri Light" panose="020F0302020204030204" pitchFamily="34" charset="0"/>
                <a:cs typeface="Calibri Light" panose="020F0302020204030204" pitchFamily="34" charset="0"/>
              </a:rPr>
              <a:t>choosingwiselycanada.org/initiatives</a:t>
            </a:r>
            <a:endParaRPr lang="fr-FR" sz="1350" kern="0" dirty="0">
              <a:solidFill>
                <a:prstClr val="white"/>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614098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9076F1-A80F-A842-5015-D114B0880560}"/>
              </a:ext>
            </a:extLst>
          </p:cNvPr>
          <p:cNvSpPr>
            <a:spLocks noGrp="1"/>
          </p:cNvSpPr>
          <p:nvPr>
            <p:ph type="title"/>
          </p:nvPr>
        </p:nvSpPr>
        <p:spPr>
          <a:xfrm>
            <a:off x="136327" y="956647"/>
            <a:ext cx="8382000" cy="846386"/>
          </a:xfrm>
        </p:spPr>
        <p:txBody>
          <a:bodyPr>
            <a:normAutofit/>
          </a:bodyPr>
          <a:lstStyle/>
          <a:p>
            <a:r>
              <a:rPr lang="en-US" sz="2100" dirty="0"/>
              <a:t>8 of the 12 tests and treatments declined by 10% or more between 2014–2015 and 2019–2020</a:t>
            </a:r>
          </a:p>
        </p:txBody>
      </p:sp>
      <p:pic>
        <p:nvPicPr>
          <p:cNvPr id="8" name="Picture 7">
            <a:extLst>
              <a:ext uri="{FF2B5EF4-FFF2-40B4-BE49-F238E27FC236}">
                <a16:creationId xmlns:a16="http://schemas.microsoft.com/office/drawing/2014/main" id="{687F5014-F179-D2C7-926A-08ABB8FE7364}"/>
              </a:ext>
            </a:extLst>
          </p:cNvPr>
          <p:cNvPicPr>
            <a:picLocks noChangeAspect="1"/>
          </p:cNvPicPr>
          <p:nvPr/>
        </p:nvPicPr>
        <p:blipFill>
          <a:blip r:embed="rId3"/>
          <a:stretch>
            <a:fillRect/>
          </a:stretch>
        </p:blipFill>
        <p:spPr>
          <a:xfrm>
            <a:off x="118039" y="1845936"/>
            <a:ext cx="4400763" cy="4079046"/>
          </a:xfrm>
          <a:prstGeom prst="rect">
            <a:avLst/>
          </a:prstGeom>
        </p:spPr>
      </p:pic>
      <p:pic>
        <p:nvPicPr>
          <p:cNvPr id="10" name="Picture 9">
            <a:extLst>
              <a:ext uri="{FF2B5EF4-FFF2-40B4-BE49-F238E27FC236}">
                <a16:creationId xmlns:a16="http://schemas.microsoft.com/office/drawing/2014/main" id="{6CAB18E0-3443-8923-1F11-74B6EA193C74}"/>
              </a:ext>
            </a:extLst>
          </p:cNvPr>
          <p:cNvPicPr>
            <a:picLocks noChangeAspect="1"/>
          </p:cNvPicPr>
          <p:nvPr/>
        </p:nvPicPr>
        <p:blipFill>
          <a:blip r:embed="rId4"/>
          <a:stretch>
            <a:fillRect/>
          </a:stretch>
        </p:blipFill>
        <p:spPr>
          <a:xfrm>
            <a:off x="4545562" y="1803033"/>
            <a:ext cx="4462112" cy="4121950"/>
          </a:xfrm>
          <a:prstGeom prst="rect">
            <a:avLst/>
          </a:prstGeom>
        </p:spPr>
      </p:pic>
    </p:spTree>
    <p:extLst>
      <p:ext uri="{BB962C8B-B14F-4D97-AF65-F5344CB8AC3E}">
        <p14:creationId xmlns:p14="http://schemas.microsoft.com/office/powerpoint/2010/main" val="22564640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021F-FB28-9F9C-903D-FFB558B22F49}"/>
              </a:ext>
            </a:extLst>
          </p:cNvPr>
          <p:cNvSpPr>
            <a:spLocks noGrp="1"/>
          </p:cNvSpPr>
          <p:nvPr>
            <p:ph type="title"/>
          </p:nvPr>
        </p:nvSpPr>
        <p:spPr>
          <a:xfrm>
            <a:off x="266700" y="1458334"/>
            <a:ext cx="8610600" cy="846386"/>
          </a:xfrm>
        </p:spPr>
        <p:txBody>
          <a:bodyPr/>
          <a:lstStyle/>
          <a:p>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Rates of chronic use of benzodiazepines and other sedative–hypnotics declined across most jurisdictions</a:t>
            </a:r>
          </a:p>
        </p:txBody>
      </p:sp>
      <p:pic>
        <p:nvPicPr>
          <p:cNvPr id="8" name="Picture 7">
            <a:extLst>
              <a:ext uri="{FF2B5EF4-FFF2-40B4-BE49-F238E27FC236}">
                <a16:creationId xmlns:a16="http://schemas.microsoft.com/office/drawing/2014/main" id="{415CFA4E-8DB8-0046-BEA5-6C25C6A6755D}"/>
              </a:ext>
            </a:extLst>
          </p:cNvPr>
          <p:cNvPicPr>
            <a:picLocks noChangeAspect="1"/>
          </p:cNvPicPr>
          <p:nvPr/>
        </p:nvPicPr>
        <p:blipFill>
          <a:blip r:embed="rId3"/>
          <a:stretch>
            <a:fillRect/>
          </a:stretch>
        </p:blipFill>
        <p:spPr>
          <a:xfrm>
            <a:off x="76201" y="2788465"/>
            <a:ext cx="4881763" cy="2017795"/>
          </a:xfrm>
          <a:prstGeom prst="rect">
            <a:avLst/>
          </a:prstGeom>
        </p:spPr>
      </p:pic>
      <p:pic>
        <p:nvPicPr>
          <p:cNvPr id="10" name="Picture 9">
            <a:extLst>
              <a:ext uri="{FF2B5EF4-FFF2-40B4-BE49-F238E27FC236}">
                <a16:creationId xmlns:a16="http://schemas.microsoft.com/office/drawing/2014/main" id="{AA583FF8-1DBC-4F77-D7F5-F868BE026AB2}"/>
              </a:ext>
            </a:extLst>
          </p:cNvPr>
          <p:cNvPicPr>
            <a:picLocks noChangeAspect="1"/>
          </p:cNvPicPr>
          <p:nvPr/>
        </p:nvPicPr>
        <p:blipFill>
          <a:blip r:embed="rId4"/>
          <a:stretch>
            <a:fillRect/>
          </a:stretch>
        </p:blipFill>
        <p:spPr>
          <a:xfrm>
            <a:off x="4777740" y="2925887"/>
            <a:ext cx="4191000" cy="1880373"/>
          </a:xfrm>
          <a:prstGeom prst="rect">
            <a:avLst/>
          </a:prstGeom>
        </p:spPr>
      </p:pic>
      <p:pic>
        <p:nvPicPr>
          <p:cNvPr id="16" name="Picture 15">
            <a:extLst>
              <a:ext uri="{FF2B5EF4-FFF2-40B4-BE49-F238E27FC236}">
                <a16:creationId xmlns:a16="http://schemas.microsoft.com/office/drawing/2014/main" id="{9220379F-58E3-9683-B56C-419C1E4DE094}"/>
              </a:ext>
            </a:extLst>
          </p:cNvPr>
          <p:cNvPicPr>
            <a:picLocks noChangeAspect="1"/>
          </p:cNvPicPr>
          <p:nvPr/>
        </p:nvPicPr>
        <p:blipFill>
          <a:blip r:embed="rId5"/>
          <a:stretch>
            <a:fillRect/>
          </a:stretch>
        </p:blipFill>
        <p:spPr>
          <a:xfrm>
            <a:off x="457201" y="5055331"/>
            <a:ext cx="2781299" cy="578135"/>
          </a:xfrm>
          <a:prstGeom prst="rect">
            <a:avLst/>
          </a:prstGeom>
        </p:spPr>
      </p:pic>
      <p:pic>
        <p:nvPicPr>
          <p:cNvPr id="3" name="Picture 2">
            <a:extLst>
              <a:ext uri="{FF2B5EF4-FFF2-40B4-BE49-F238E27FC236}">
                <a16:creationId xmlns:a16="http://schemas.microsoft.com/office/drawing/2014/main" id="{B1C1965F-27B2-13B0-B847-C6D763533B34}"/>
              </a:ext>
            </a:extLst>
          </p:cNvPr>
          <p:cNvPicPr>
            <a:picLocks noChangeAspect="1"/>
          </p:cNvPicPr>
          <p:nvPr/>
        </p:nvPicPr>
        <p:blipFill>
          <a:blip r:embed="rId6"/>
          <a:stretch>
            <a:fillRect/>
          </a:stretch>
        </p:blipFill>
        <p:spPr>
          <a:xfrm>
            <a:off x="7879023" y="857251"/>
            <a:ext cx="1264978" cy="336069"/>
          </a:xfrm>
          <a:prstGeom prst="rect">
            <a:avLst/>
          </a:prstGeom>
        </p:spPr>
      </p:pic>
    </p:spTree>
    <p:extLst>
      <p:ext uri="{BB962C8B-B14F-4D97-AF65-F5344CB8AC3E}">
        <p14:creationId xmlns:p14="http://schemas.microsoft.com/office/powerpoint/2010/main" val="34466446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47FEDB-F994-69F0-0F37-81522F923735}"/>
              </a:ext>
            </a:extLst>
          </p:cNvPr>
          <p:cNvPicPr>
            <a:picLocks noChangeAspect="1"/>
          </p:cNvPicPr>
          <p:nvPr/>
        </p:nvPicPr>
        <p:blipFill>
          <a:blip r:embed="rId3"/>
          <a:stretch>
            <a:fillRect/>
          </a:stretch>
        </p:blipFill>
        <p:spPr>
          <a:xfrm>
            <a:off x="457201" y="2019300"/>
            <a:ext cx="8344874" cy="3526414"/>
          </a:xfrm>
          <a:prstGeom prst="rect">
            <a:avLst/>
          </a:prstGeom>
        </p:spPr>
      </p:pic>
      <p:sp>
        <p:nvSpPr>
          <p:cNvPr id="2" name="Title 1">
            <a:extLst>
              <a:ext uri="{FF2B5EF4-FFF2-40B4-BE49-F238E27FC236}">
                <a16:creationId xmlns:a16="http://schemas.microsoft.com/office/drawing/2014/main" id="{DD526E8C-1675-0B3E-08B5-99A75BA94E61}"/>
              </a:ext>
            </a:extLst>
          </p:cNvPr>
          <p:cNvSpPr>
            <a:spLocks noGrp="1"/>
          </p:cNvSpPr>
          <p:nvPr>
            <p:ph type="title"/>
          </p:nvPr>
        </p:nvSpPr>
        <p:spPr>
          <a:xfrm>
            <a:off x="457201" y="1135227"/>
            <a:ext cx="7284847" cy="846386"/>
          </a:xfrm>
        </p:spPr>
        <p:txBody>
          <a:bodyPr/>
          <a:lstStyle/>
          <a:p>
            <a:r>
              <a:rPr lang="en-US" sz="2700" b="1" dirty="0">
                <a:solidFill>
                  <a:schemeClr val="tx1"/>
                </a:solidFill>
                <a:latin typeface="Tahoma" panose="020B0604030504040204" pitchFamily="34" charset="0"/>
                <a:ea typeface="Tahoma" panose="020B0604030504040204" pitchFamily="34" charset="0"/>
                <a:cs typeface="Tahoma" panose="020B0604030504040204" pitchFamily="34" charset="0"/>
              </a:rPr>
              <a:t>Rates of chronic benzodiazepine use are declining across 18 OECD countries</a:t>
            </a:r>
          </a:p>
        </p:txBody>
      </p:sp>
      <p:sp>
        <p:nvSpPr>
          <p:cNvPr id="13" name="Rectangle 12">
            <a:extLst>
              <a:ext uri="{FF2B5EF4-FFF2-40B4-BE49-F238E27FC236}">
                <a16:creationId xmlns:a16="http://schemas.microsoft.com/office/drawing/2014/main" id="{A636196E-941F-F890-D01E-2168E6FA4647}"/>
              </a:ext>
            </a:extLst>
          </p:cNvPr>
          <p:cNvSpPr/>
          <p:nvPr/>
        </p:nvSpPr>
        <p:spPr>
          <a:xfrm rot="18874809">
            <a:off x="4733230" y="4910137"/>
            <a:ext cx="666353" cy="21035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8" name="TextBox 17">
            <a:extLst>
              <a:ext uri="{FF2B5EF4-FFF2-40B4-BE49-F238E27FC236}">
                <a16:creationId xmlns:a16="http://schemas.microsoft.com/office/drawing/2014/main" id="{C19102B4-FF51-E327-4247-00F8EAB1C2F6}"/>
              </a:ext>
            </a:extLst>
          </p:cNvPr>
          <p:cNvSpPr txBox="1"/>
          <p:nvPr/>
        </p:nvSpPr>
        <p:spPr>
          <a:xfrm>
            <a:off x="5375179" y="5607358"/>
            <a:ext cx="3192584" cy="230832"/>
          </a:xfrm>
          <a:prstGeom prst="rect">
            <a:avLst/>
          </a:prstGeom>
          <a:noFill/>
        </p:spPr>
        <p:txBody>
          <a:bodyPr wrap="square">
            <a:spAutoFit/>
          </a:bodyPr>
          <a:lstStyle/>
          <a:p>
            <a:pPr defTabSz="914378"/>
            <a:r>
              <a:rPr lang="en-US" sz="900">
                <a:solidFill>
                  <a:srgbClr val="000000"/>
                </a:solidFill>
                <a:latin typeface="Calibri"/>
              </a:rPr>
              <a:t>Source: OECD Health Statistics 2021. ¹Three-year average.</a:t>
            </a:r>
          </a:p>
        </p:txBody>
      </p:sp>
      <p:sp>
        <p:nvSpPr>
          <p:cNvPr id="26" name="TextBox 25">
            <a:extLst>
              <a:ext uri="{FF2B5EF4-FFF2-40B4-BE49-F238E27FC236}">
                <a16:creationId xmlns:a16="http://schemas.microsoft.com/office/drawing/2014/main" id="{A7D0FA58-66E0-15A2-276A-1B02D6285BCE}"/>
              </a:ext>
            </a:extLst>
          </p:cNvPr>
          <p:cNvSpPr txBox="1"/>
          <p:nvPr/>
        </p:nvSpPr>
        <p:spPr>
          <a:xfrm>
            <a:off x="862306" y="5314883"/>
            <a:ext cx="2300990" cy="230832"/>
          </a:xfrm>
          <a:prstGeom prst="rect">
            <a:avLst/>
          </a:prstGeom>
          <a:noFill/>
        </p:spPr>
        <p:txBody>
          <a:bodyPr wrap="square">
            <a:spAutoFit/>
          </a:bodyPr>
          <a:lstStyle/>
          <a:p>
            <a:pPr defTabSz="914378"/>
            <a:r>
              <a:rPr lang="en-US" sz="900">
                <a:solidFill>
                  <a:srgbClr val="000000">
                    <a:lumMod val="65000"/>
                    <a:lumOff val="35000"/>
                  </a:srgbClr>
                </a:solidFill>
                <a:latin typeface="Calibri"/>
              </a:rPr>
              <a:t>Per 1 000 population aged 65 years and over</a:t>
            </a:r>
          </a:p>
        </p:txBody>
      </p:sp>
      <p:pic>
        <p:nvPicPr>
          <p:cNvPr id="27" name="Picture 26">
            <a:extLst>
              <a:ext uri="{FF2B5EF4-FFF2-40B4-BE49-F238E27FC236}">
                <a16:creationId xmlns:a16="http://schemas.microsoft.com/office/drawing/2014/main" id="{D0568259-220B-8604-8D05-DC9F78502713}"/>
              </a:ext>
            </a:extLst>
          </p:cNvPr>
          <p:cNvPicPr>
            <a:picLocks noChangeAspect="1"/>
          </p:cNvPicPr>
          <p:nvPr/>
        </p:nvPicPr>
        <p:blipFill>
          <a:blip r:embed="rId4"/>
          <a:stretch>
            <a:fillRect/>
          </a:stretch>
        </p:blipFill>
        <p:spPr>
          <a:xfrm>
            <a:off x="7879023" y="857251"/>
            <a:ext cx="1264978" cy="336069"/>
          </a:xfrm>
          <a:prstGeom prst="rect">
            <a:avLst/>
          </a:prstGeom>
        </p:spPr>
      </p:pic>
    </p:spTree>
    <p:extLst>
      <p:ext uri="{BB962C8B-B14F-4D97-AF65-F5344CB8AC3E}">
        <p14:creationId xmlns:p14="http://schemas.microsoft.com/office/powerpoint/2010/main" val="20765967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D8E8-F063-2A04-0A4A-617FE298F8FA}"/>
              </a:ext>
            </a:extLst>
          </p:cNvPr>
          <p:cNvSpPr>
            <a:spLocks noGrp="1"/>
          </p:cNvSpPr>
          <p:nvPr>
            <p:ph type="title"/>
          </p:nvPr>
        </p:nvSpPr>
        <p:spPr>
          <a:xfrm>
            <a:off x="457200" y="1108466"/>
            <a:ext cx="8229600" cy="846386"/>
          </a:xfrm>
        </p:spPr>
        <p:txBody>
          <a:bodyPr/>
          <a:lstStyle/>
          <a:p>
            <a:r>
              <a:rPr lang="en-US" sz="2100" b="1" dirty="0">
                <a:solidFill>
                  <a:schemeClr val="tx1"/>
                </a:solidFill>
                <a:latin typeface="Tahoma" panose="020B0604030504040204" pitchFamily="34" charset="0"/>
                <a:ea typeface="Tahoma" panose="020B0604030504040204" pitchFamily="34" charset="0"/>
                <a:cs typeface="Tahoma" panose="020B0604030504040204" pitchFamily="34" charset="0"/>
              </a:rPr>
              <a:t>In the first 2 years of the pandemic, rates of antipsychotic use in long-term care residents without psychosis increased</a:t>
            </a:r>
          </a:p>
        </p:txBody>
      </p:sp>
      <p:sp>
        <p:nvSpPr>
          <p:cNvPr id="7" name="TextBox 6">
            <a:extLst>
              <a:ext uri="{FF2B5EF4-FFF2-40B4-BE49-F238E27FC236}">
                <a16:creationId xmlns:a16="http://schemas.microsoft.com/office/drawing/2014/main" id="{4729E3E5-DAE6-A06A-A4A0-DD3ED599E95C}"/>
              </a:ext>
            </a:extLst>
          </p:cNvPr>
          <p:cNvSpPr txBox="1"/>
          <p:nvPr/>
        </p:nvSpPr>
        <p:spPr>
          <a:xfrm>
            <a:off x="372792" y="4961378"/>
            <a:ext cx="8275320" cy="369332"/>
          </a:xfrm>
          <a:prstGeom prst="rect">
            <a:avLst/>
          </a:prstGeom>
          <a:solidFill>
            <a:schemeClr val="accent4">
              <a:lumMod val="20000"/>
              <a:lumOff val="80000"/>
            </a:schemeClr>
          </a:solidFill>
        </p:spPr>
        <p:txBody>
          <a:bodyPr wrap="square">
            <a:spAutoFit/>
          </a:bodyPr>
          <a:lstStyle/>
          <a:p>
            <a:pPr defTabSz="914378"/>
            <a:r>
              <a:rPr lang="en-US" dirty="0">
                <a:solidFill>
                  <a:srgbClr val="000000"/>
                </a:solidFill>
                <a:latin typeface="Calibri"/>
              </a:rPr>
              <a:t>What’s behind this rise and how might we tackle this complex problem in LTC settings?</a:t>
            </a:r>
          </a:p>
        </p:txBody>
      </p:sp>
      <p:graphicFrame>
        <p:nvGraphicFramePr>
          <p:cNvPr id="12" name="Chart 11">
            <a:extLst>
              <a:ext uri="{FF2B5EF4-FFF2-40B4-BE49-F238E27FC236}">
                <a16:creationId xmlns:a16="http://schemas.microsoft.com/office/drawing/2014/main" id="{6695D646-C560-082E-68A1-5353FF75A679}"/>
              </a:ext>
            </a:extLst>
          </p:cNvPr>
          <p:cNvGraphicFramePr>
            <a:graphicFrameLocks/>
          </p:cNvGraphicFramePr>
          <p:nvPr/>
        </p:nvGraphicFramePr>
        <p:xfrm>
          <a:off x="457200" y="2072319"/>
          <a:ext cx="8229600" cy="2860952"/>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F2CCED48-984B-5626-46AA-638854E6AFAE}"/>
              </a:ext>
            </a:extLst>
          </p:cNvPr>
          <p:cNvSpPr/>
          <p:nvPr/>
        </p:nvSpPr>
        <p:spPr>
          <a:xfrm>
            <a:off x="6178163" y="2130760"/>
            <a:ext cx="1590261" cy="246491"/>
          </a:xfrm>
          <a:prstGeom prst="rect">
            <a:avLst/>
          </a:prstGeom>
          <a:noFill/>
          <a:ln w="127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378"/>
            <a:endParaRPr lang="en-US">
              <a:solidFill>
                <a:srgbClr val="ED7024"/>
              </a:solidFill>
              <a:latin typeface="Calibri"/>
            </a:endParaRPr>
          </a:p>
        </p:txBody>
      </p:sp>
      <p:sp>
        <p:nvSpPr>
          <p:cNvPr id="14" name="TextBox 13">
            <a:extLst>
              <a:ext uri="{FF2B5EF4-FFF2-40B4-BE49-F238E27FC236}">
                <a16:creationId xmlns:a16="http://schemas.microsoft.com/office/drawing/2014/main" id="{8B7AC58B-6495-0AF7-00B5-5F445DEAF2C3}"/>
              </a:ext>
            </a:extLst>
          </p:cNvPr>
          <p:cNvSpPr txBox="1"/>
          <p:nvPr/>
        </p:nvSpPr>
        <p:spPr>
          <a:xfrm>
            <a:off x="7545790" y="893022"/>
            <a:ext cx="1598211" cy="215444"/>
          </a:xfrm>
          <a:prstGeom prst="rect">
            <a:avLst/>
          </a:prstGeom>
          <a:noFill/>
        </p:spPr>
        <p:txBody>
          <a:bodyPr wrap="square" rtlCol="0">
            <a:spAutoFit/>
          </a:bodyPr>
          <a:lstStyle/>
          <a:p>
            <a:pPr defTabSz="914378"/>
            <a:r>
              <a:rPr lang="en-US" sz="800" dirty="0">
                <a:solidFill>
                  <a:srgbClr val="000000"/>
                </a:solidFill>
                <a:latin typeface="Calibri"/>
              </a:rPr>
              <a:t>Source: CIHI, </a:t>
            </a:r>
            <a:r>
              <a:rPr lang="en-US" sz="800" dirty="0">
                <a:solidFill>
                  <a:srgbClr val="000000"/>
                </a:solidFill>
                <a:latin typeface="Calibri"/>
                <a:hlinkClick r:id="rId4"/>
              </a:rPr>
              <a:t>Your Health System</a:t>
            </a:r>
            <a:endParaRPr lang="en-US" sz="800" dirty="0">
              <a:solidFill>
                <a:srgbClr val="000000"/>
              </a:solidFill>
              <a:latin typeface="Calibri"/>
            </a:endParaRPr>
          </a:p>
        </p:txBody>
      </p:sp>
      <p:sp>
        <p:nvSpPr>
          <p:cNvPr id="3" name="TextBox 2">
            <a:extLst>
              <a:ext uri="{FF2B5EF4-FFF2-40B4-BE49-F238E27FC236}">
                <a16:creationId xmlns:a16="http://schemas.microsoft.com/office/drawing/2014/main" id="{DABA5C56-60C9-FEB1-291E-0BE213DB81CA}"/>
              </a:ext>
            </a:extLst>
          </p:cNvPr>
          <p:cNvSpPr txBox="1"/>
          <p:nvPr/>
        </p:nvSpPr>
        <p:spPr>
          <a:xfrm>
            <a:off x="587326" y="2377250"/>
            <a:ext cx="147711" cy="230832"/>
          </a:xfrm>
          <a:prstGeom prst="rect">
            <a:avLst/>
          </a:prstGeom>
          <a:noFill/>
        </p:spPr>
        <p:txBody>
          <a:bodyPr wrap="square" rtlCol="0">
            <a:spAutoFit/>
          </a:bodyPr>
          <a:lstStyle/>
          <a:p>
            <a:pPr defTabSz="914378"/>
            <a:r>
              <a:rPr lang="en-US" sz="900" dirty="0">
                <a:solidFill>
                  <a:srgbClr val="000000"/>
                </a:solidFill>
                <a:latin typeface="Calibri"/>
              </a:rPr>
              <a:t>%</a:t>
            </a:r>
          </a:p>
        </p:txBody>
      </p:sp>
      <p:sp>
        <p:nvSpPr>
          <p:cNvPr id="5" name="TextBox 4">
            <a:extLst>
              <a:ext uri="{FF2B5EF4-FFF2-40B4-BE49-F238E27FC236}">
                <a16:creationId xmlns:a16="http://schemas.microsoft.com/office/drawing/2014/main" id="{D709D0C5-3BB6-29FF-29CB-AE58CC8F3992}"/>
              </a:ext>
            </a:extLst>
          </p:cNvPr>
          <p:cNvSpPr txBox="1"/>
          <p:nvPr/>
        </p:nvSpPr>
        <p:spPr>
          <a:xfrm>
            <a:off x="4116753" y="4438279"/>
            <a:ext cx="133643" cy="230832"/>
          </a:xfrm>
          <a:prstGeom prst="rect">
            <a:avLst/>
          </a:prstGeom>
          <a:noFill/>
        </p:spPr>
        <p:txBody>
          <a:bodyPr wrap="square" rtlCol="0">
            <a:spAutoFit/>
          </a:bodyPr>
          <a:lstStyle/>
          <a:p>
            <a:pPr defTabSz="914378"/>
            <a:r>
              <a:rPr lang="en-US" sz="900">
                <a:solidFill>
                  <a:srgbClr val="000000"/>
                </a:solidFill>
                <a:latin typeface="Calibri"/>
              </a:rPr>
              <a:t>*</a:t>
            </a:r>
          </a:p>
        </p:txBody>
      </p:sp>
      <p:sp>
        <p:nvSpPr>
          <p:cNvPr id="6" name="TextBox 5">
            <a:extLst>
              <a:ext uri="{FF2B5EF4-FFF2-40B4-BE49-F238E27FC236}">
                <a16:creationId xmlns:a16="http://schemas.microsoft.com/office/drawing/2014/main" id="{C07A7C2A-4488-612C-FD29-D87AF4796A74}"/>
              </a:ext>
            </a:extLst>
          </p:cNvPr>
          <p:cNvSpPr txBox="1"/>
          <p:nvPr/>
        </p:nvSpPr>
        <p:spPr>
          <a:xfrm>
            <a:off x="372792" y="5425546"/>
            <a:ext cx="4032154" cy="461665"/>
          </a:xfrm>
          <a:prstGeom prst="rect">
            <a:avLst/>
          </a:prstGeom>
          <a:noFill/>
        </p:spPr>
        <p:txBody>
          <a:bodyPr wrap="square" rtlCol="0">
            <a:spAutoFit/>
          </a:bodyPr>
          <a:lstStyle/>
          <a:p>
            <a:pPr defTabSz="914378"/>
            <a:r>
              <a:rPr lang="en-US" sz="800" dirty="0">
                <a:solidFill>
                  <a:srgbClr val="000000"/>
                </a:solidFill>
                <a:latin typeface="Calibri"/>
              </a:rPr>
              <a:t>All results are based on data collected using the Resident Assessment Instrument–Minimum Data Set 2.0 (RAI-MDS 2.0), except for Saskatchewan’s results for 2020-2021 and 2021-2022, which are based on </a:t>
            </a:r>
            <a:r>
              <a:rPr lang="en-US" sz="800" dirty="0" err="1">
                <a:solidFill>
                  <a:srgbClr val="000000"/>
                </a:solidFill>
                <a:latin typeface="Calibri"/>
              </a:rPr>
              <a:t>interRAI</a:t>
            </a:r>
            <a:r>
              <a:rPr lang="en-US" sz="800" dirty="0">
                <a:solidFill>
                  <a:srgbClr val="000000"/>
                </a:solidFill>
                <a:latin typeface="Calibri"/>
              </a:rPr>
              <a:t> Long-Term Care Facilities (</a:t>
            </a:r>
            <a:r>
              <a:rPr lang="en-US" sz="800" dirty="0" err="1">
                <a:solidFill>
                  <a:srgbClr val="000000"/>
                </a:solidFill>
                <a:latin typeface="Calibri"/>
              </a:rPr>
              <a:t>InterRAI</a:t>
            </a:r>
            <a:r>
              <a:rPr lang="en-US" sz="800" dirty="0">
                <a:solidFill>
                  <a:srgbClr val="000000"/>
                </a:solidFill>
                <a:latin typeface="Calibri"/>
              </a:rPr>
              <a:t> LTCF).</a:t>
            </a:r>
          </a:p>
        </p:txBody>
      </p:sp>
      <p:sp>
        <p:nvSpPr>
          <p:cNvPr id="11" name="TextBox 10">
            <a:extLst>
              <a:ext uri="{FF2B5EF4-FFF2-40B4-BE49-F238E27FC236}">
                <a16:creationId xmlns:a16="http://schemas.microsoft.com/office/drawing/2014/main" id="{C1918A21-D9CD-ECF3-D303-186327BF0030}"/>
              </a:ext>
            </a:extLst>
          </p:cNvPr>
          <p:cNvSpPr txBox="1"/>
          <p:nvPr/>
        </p:nvSpPr>
        <p:spPr>
          <a:xfrm>
            <a:off x="4748915" y="5425545"/>
            <a:ext cx="2858496" cy="338554"/>
          </a:xfrm>
          <a:prstGeom prst="rect">
            <a:avLst/>
          </a:prstGeom>
          <a:noFill/>
        </p:spPr>
        <p:txBody>
          <a:bodyPr wrap="square">
            <a:spAutoFit/>
          </a:bodyPr>
          <a:lstStyle/>
          <a:p>
            <a:pPr defTabSz="914378">
              <a:defRPr/>
            </a:pPr>
            <a:r>
              <a:rPr lang="en-US" sz="800" dirty="0">
                <a:solidFill>
                  <a:srgbClr val="000000"/>
                </a:solidFill>
                <a:latin typeface="Calibri"/>
              </a:rPr>
              <a:t>* 2019–2020 results for Saskatchewan are not shown due to the transition from RAI-MDS 2.0 to </a:t>
            </a:r>
            <a:r>
              <a:rPr lang="en-US" sz="800" dirty="0" err="1">
                <a:solidFill>
                  <a:srgbClr val="000000"/>
                </a:solidFill>
                <a:latin typeface="Calibri"/>
              </a:rPr>
              <a:t>InterRAI</a:t>
            </a:r>
            <a:r>
              <a:rPr lang="en-US" sz="800" dirty="0">
                <a:solidFill>
                  <a:srgbClr val="000000"/>
                </a:solidFill>
                <a:latin typeface="Calibri"/>
              </a:rPr>
              <a:t> LTCF during this year.</a:t>
            </a:r>
          </a:p>
        </p:txBody>
      </p:sp>
    </p:spTree>
    <p:extLst>
      <p:ext uri="{BB962C8B-B14F-4D97-AF65-F5344CB8AC3E}">
        <p14:creationId xmlns:p14="http://schemas.microsoft.com/office/powerpoint/2010/main" val="2553382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159" y="48640"/>
            <a:ext cx="5713093" cy="774666"/>
          </a:xfrm>
        </p:spPr>
        <p:txBody>
          <a:bodyPr>
            <a:normAutofit fontScale="90000"/>
          </a:bodyPr>
          <a:lstStyle/>
          <a:p>
            <a:pPr algn="ctr"/>
            <a:r>
              <a:rPr lang="en-US" b="1" dirty="0" smtClean="0"/>
              <a:t>Current CW initiatives in SK</a:t>
            </a:r>
            <a:endParaRPr lang="en-US" b="1" dirty="0"/>
          </a:p>
        </p:txBody>
      </p:sp>
      <p:pic>
        <p:nvPicPr>
          <p:cNvPr id="6" name="Picture 2" descr="G:\HQC Programs\CID\Appropriateness\Choosing Wisely Saskatchewan\Communications\Logos\CWSK Logo\SK CWC pos.jpg">
            <a:extLst>
              <a:ext uri="{FF2B5EF4-FFF2-40B4-BE49-F238E27FC236}">
                <a16:creationId xmlns:a16="http://schemas.microsoft.com/office/drawing/2014/main" id="{B0159E5C-DA12-46E4-81EB-9F52354B9F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3970" y="61588"/>
            <a:ext cx="3210030" cy="12808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p:cNvGraphicFramePr/>
          <p:nvPr>
            <p:extLst>
              <p:ext uri="{D42A27DB-BD31-4B8C-83A1-F6EECF244321}">
                <p14:modId xmlns:p14="http://schemas.microsoft.com/office/powerpoint/2010/main" val="1326044557"/>
              </p:ext>
            </p:extLst>
          </p:nvPr>
        </p:nvGraphicFramePr>
        <p:xfrm>
          <a:off x="0" y="803526"/>
          <a:ext cx="5924146" cy="60346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16871249"/>
      </p:ext>
    </p:extLst>
  </p:cSld>
  <p:clrMapOvr>
    <a:masterClrMapping/>
  </p:clrMapOvr>
  <mc:AlternateContent xmlns:mc="http://schemas.openxmlformats.org/markup-compatibility/2006" xmlns:p14="http://schemas.microsoft.com/office/powerpoint/2010/main">
    <mc:Choice Requires="p14">
      <p:transition spd="slow" p14:dur="2000" advTm="66432"/>
    </mc:Choice>
    <mc:Fallback xmlns="">
      <p:transition spd="slow" advTm="66432"/>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00AD3-1325-4620-9980-179A596FB348}"/>
              </a:ext>
            </a:extLst>
          </p:cNvPr>
          <p:cNvSpPr>
            <a:spLocks noGrp="1"/>
          </p:cNvSpPr>
          <p:nvPr>
            <p:ph type="title"/>
          </p:nvPr>
        </p:nvSpPr>
        <p:spPr>
          <a:xfrm>
            <a:off x="2900917" y="916424"/>
            <a:ext cx="3878634" cy="614220"/>
          </a:xfrm>
        </p:spPr>
        <p:txBody>
          <a:bodyPr>
            <a:normAutofit fontScale="90000"/>
          </a:bodyPr>
          <a:lstStyle/>
          <a:p>
            <a:r>
              <a:rPr lang="en-CA" sz="4800" b="1" dirty="0">
                <a:solidFill>
                  <a:srgbClr val="36C0B6"/>
                </a:solidFill>
              </a:rPr>
              <a:t>To Learn </a:t>
            </a:r>
            <a:r>
              <a:rPr lang="en-CA" sz="4800" b="1" dirty="0" smtClean="0">
                <a:solidFill>
                  <a:srgbClr val="36C0B6"/>
                </a:solidFill>
              </a:rPr>
              <a:t>More </a:t>
            </a:r>
            <a:endParaRPr lang="en-CA" sz="4800" b="1" dirty="0">
              <a:solidFill>
                <a:srgbClr val="36C0B6"/>
              </a:solidFill>
            </a:endParaRPr>
          </a:p>
        </p:txBody>
      </p:sp>
      <p:pic>
        <p:nvPicPr>
          <p:cNvPr id="3" name="Picture 2">
            <a:extLst>
              <a:ext uri="{FF2B5EF4-FFF2-40B4-BE49-F238E27FC236}">
                <a16:creationId xmlns:a16="http://schemas.microsoft.com/office/drawing/2014/main" id="{68E8412E-B29A-4478-A83B-F7ECAD4E5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530644"/>
            <a:ext cx="7886699" cy="411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Rounded Corners 6">
            <a:extLst>
              <a:ext uri="{FF2B5EF4-FFF2-40B4-BE49-F238E27FC236}">
                <a16:creationId xmlns:a16="http://schemas.microsoft.com/office/drawing/2014/main" id="{D8005AA0-87F0-1721-E0B1-2B2F4252846F}"/>
              </a:ext>
            </a:extLst>
          </p:cNvPr>
          <p:cNvSpPr/>
          <p:nvPr/>
        </p:nvSpPr>
        <p:spPr>
          <a:xfrm>
            <a:off x="628650" y="5859180"/>
            <a:ext cx="2834397" cy="308156"/>
          </a:xfrm>
          <a:prstGeom prst="roundRect">
            <a:avLst>
              <a:gd name="adj" fmla="val 8334"/>
            </a:avLst>
          </a:prstGeom>
          <a:solidFill>
            <a:srgbClr val="5AB6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defTabSz="685766"/>
            <a:r>
              <a:rPr lang="fr-FR" sz="1275" kern="0" dirty="0">
                <a:solidFill>
                  <a:srgbClr val="FFFFFF"/>
                </a:solidFill>
                <a:latin typeface="Calibri Light" panose="020F0302020204030204" pitchFamily="34" charset="0"/>
                <a:cs typeface="Calibri Light" panose="020F0302020204030204" pitchFamily="34" charset="0"/>
              </a:rPr>
              <a:t>https://</a:t>
            </a:r>
            <a:r>
              <a:rPr lang="fr-FR" sz="1275" kern="0" dirty="0" smtClean="0">
                <a:solidFill>
                  <a:srgbClr val="FFFFFF"/>
                </a:solidFill>
                <a:latin typeface="Calibri Light" panose="020F0302020204030204" pitchFamily="34" charset="0"/>
                <a:cs typeface="Calibri Light" panose="020F0302020204030204" pitchFamily="34" charset="0"/>
              </a:rPr>
              <a:t>choosingwiselycanada.org</a:t>
            </a:r>
            <a:endParaRPr lang="fr-FR" sz="1275" kern="0" dirty="0">
              <a:solidFill>
                <a:srgbClr val="FFFFFF"/>
              </a:solidFill>
              <a:latin typeface="Calibri Light" panose="020F0302020204030204" pitchFamily="34" charset="0"/>
              <a:cs typeface="Calibri Light" panose="020F0302020204030204" pitchFamily="34" charset="0"/>
            </a:endParaRPr>
          </a:p>
        </p:txBody>
      </p:sp>
      <p:sp>
        <p:nvSpPr>
          <p:cNvPr id="7" name="Rectangle: Rounded Corners 6">
            <a:extLst>
              <a:ext uri="{FF2B5EF4-FFF2-40B4-BE49-F238E27FC236}">
                <a16:creationId xmlns:a16="http://schemas.microsoft.com/office/drawing/2014/main" id="{D8005AA0-87F0-1721-E0B1-2B2F4252846F}"/>
              </a:ext>
            </a:extLst>
          </p:cNvPr>
          <p:cNvSpPr/>
          <p:nvPr/>
        </p:nvSpPr>
        <p:spPr>
          <a:xfrm>
            <a:off x="3929974" y="5859180"/>
            <a:ext cx="4585375" cy="308156"/>
          </a:xfrm>
          <a:prstGeom prst="roundRect">
            <a:avLst>
              <a:gd name="adj" fmla="val 8334"/>
            </a:avLst>
          </a:prstGeom>
          <a:solidFill>
            <a:srgbClr val="5AB6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9" tIns="34289" rIns="68579" bIns="34289" numCol="1" spcCol="0" rtlCol="0" fromWordArt="0" anchor="ctr" anchorCtr="0" forceAA="0" compatLnSpc="1">
            <a:prstTxWarp prst="textNoShape">
              <a:avLst/>
            </a:prstTxWarp>
            <a:noAutofit/>
          </a:bodyPr>
          <a:lstStyle/>
          <a:p>
            <a:pPr algn="ctr" defTabSz="685766"/>
            <a:r>
              <a:rPr lang="fr-FR" sz="1275" kern="0" dirty="0">
                <a:solidFill>
                  <a:srgbClr val="FFFFFF"/>
                </a:solidFill>
                <a:latin typeface="Calibri Light" panose="020F0302020204030204" pitchFamily="34" charset="0"/>
                <a:cs typeface="Calibri Light" panose="020F0302020204030204" pitchFamily="34" charset="0"/>
              </a:rPr>
              <a:t>https://www.saskhealthauthority.ca/choosing-wisely-saskatchewan</a:t>
            </a:r>
          </a:p>
        </p:txBody>
      </p:sp>
      <p:pic>
        <p:nvPicPr>
          <p:cNvPr id="8" name="Picture 2" descr="G:\HQC Programs\CID\Appropriateness\Choosing Wisely Saskatchewan\Communications\Logos\CWSK Logo\SK CWC pos.jpg">
            <a:extLst>
              <a:ext uri="{FF2B5EF4-FFF2-40B4-BE49-F238E27FC236}">
                <a16:creationId xmlns:a16="http://schemas.microsoft.com/office/drawing/2014/main" id="{B0159E5C-DA12-46E4-81EB-9F52354B9F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1316" y="20397"/>
            <a:ext cx="2608616" cy="10408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oosing Wisely Ca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73" y="20397"/>
            <a:ext cx="1861853" cy="10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39999"/>
      </p:ext>
    </p:extLst>
  </p:cSld>
  <p:clrMapOvr>
    <a:masterClrMapping/>
  </p:clrMapOvr>
  <mc:AlternateContent xmlns:mc="http://schemas.openxmlformats.org/markup-compatibility/2006" xmlns:p14="http://schemas.microsoft.com/office/powerpoint/2010/main">
    <mc:Choice Requires="p14">
      <p:transition spd="slow" p14:dur="2000" advTm="27080"/>
    </mc:Choice>
    <mc:Fallback xmlns="">
      <p:transition spd="slow" advTm="2708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p24">
            <a:extLst>
              <a:ext uri="{FF2B5EF4-FFF2-40B4-BE49-F238E27FC236}">
                <a16:creationId xmlns:a16="http://schemas.microsoft.com/office/drawing/2014/main" id="{176728FD-7F5D-7913-B5B9-8402B740F07B}"/>
              </a:ext>
            </a:extLst>
          </p:cNvPr>
          <p:cNvSpPr txBox="1">
            <a:spLocks/>
          </p:cNvSpPr>
          <p:nvPr/>
        </p:nvSpPr>
        <p:spPr>
          <a:xfrm>
            <a:off x="672528" y="3352467"/>
            <a:ext cx="3179116" cy="1247392"/>
          </a:xfrm>
          <a:prstGeom prst="rect">
            <a:avLst/>
          </a:prstGeom>
        </p:spPr>
        <p:txBody>
          <a:bodyPr vert="horz" lIns="91424" tIns="91424" rIns="91424" bIns="9142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base">
              <a:spcBef>
                <a:spcPts val="750"/>
              </a:spcBef>
              <a:buNone/>
              <a:defRPr/>
            </a:pPr>
            <a:r>
              <a:rPr lang="en-CA" sz="2100" dirty="0">
                <a:solidFill>
                  <a:srgbClr val="000000"/>
                </a:solidFill>
              </a:rPr>
              <a:t>Choosing Wisely Canada </a:t>
            </a:r>
            <a:br>
              <a:rPr lang="en-CA" sz="2100" dirty="0">
                <a:solidFill>
                  <a:srgbClr val="000000"/>
                </a:solidFill>
              </a:rPr>
            </a:br>
            <a:r>
              <a:rPr lang="en-CA" sz="2100" dirty="0">
                <a:solidFill>
                  <a:srgbClr val="000000"/>
                </a:solidFill>
              </a:rPr>
              <a:t>is the national voice for reducing unnecessary tests and treatments</a:t>
            </a:r>
            <a:r>
              <a:rPr lang="en-CA" sz="2100" b="1" dirty="0">
                <a:solidFill>
                  <a:srgbClr val="000000"/>
                </a:solidFill>
              </a:rPr>
              <a:t> </a:t>
            </a:r>
            <a:r>
              <a:rPr lang="en-CA" sz="2100" dirty="0">
                <a:solidFill>
                  <a:srgbClr val="000000"/>
                </a:solidFill>
              </a:rPr>
              <a:t>in Canada.</a:t>
            </a:r>
          </a:p>
          <a:p>
            <a:pPr marL="0" indent="0" defTabSz="685800">
              <a:spcBef>
                <a:spcPts val="750"/>
              </a:spcBef>
              <a:buNone/>
              <a:defRPr/>
            </a:pPr>
            <a:r>
              <a:rPr lang="en-CA" sz="1500" dirty="0">
                <a:solidFill>
                  <a:srgbClr val="000000"/>
                </a:solidFill>
              </a:rPr>
              <a:t/>
            </a:r>
            <a:br>
              <a:rPr lang="en-CA" sz="1500" dirty="0">
                <a:solidFill>
                  <a:srgbClr val="000000"/>
                </a:solidFill>
              </a:rPr>
            </a:br>
            <a:endParaRPr lang="en-CA" sz="1350" dirty="0">
              <a:solidFill>
                <a:srgbClr val="000000"/>
              </a:solidFill>
            </a:endParaRPr>
          </a:p>
        </p:txBody>
      </p:sp>
      <p:sp>
        <p:nvSpPr>
          <p:cNvPr id="3" name="Google Shape;171;p24">
            <a:extLst>
              <a:ext uri="{FF2B5EF4-FFF2-40B4-BE49-F238E27FC236}">
                <a16:creationId xmlns:a16="http://schemas.microsoft.com/office/drawing/2014/main" id="{AC4F78FF-0E84-4D80-B5C8-889E18EB2275}"/>
              </a:ext>
            </a:extLst>
          </p:cNvPr>
          <p:cNvSpPr txBox="1">
            <a:spLocks/>
          </p:cNvSpPr>
          <p:nvPr/>
        </p:nvSpPr>
        <p:spPr>
          <a:xfrm>
            <a:off x="698915" y="2655617"/>
            <a:ext cx="2728448" cy="373754"/>
          </a:xfrm>
          <a:prstGeom prst="rect">
            <a:avLst/>
          </a:prstGeom>
        </p:spPr>
        <p:txBody>
          <a:bodyPr lIns="91424" tIns="91424" rIns="91424" bIns="91424">
            <a:noAutofit/>
          </a:bodyPr>
          <a:lst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defTabSz="685800">
              <a:defRPr/>
            </a:pPr>
            <a:r>
              <a:rPr lang="en-US" sz="2700" spc="75" dirty="0">
                <a:solidFill>
                  <a:srgbClr val="000000"/>
                </a:solidFill>
                <a:latin typeface="Tahoma" pitchFamily="34"/>
                <a:ea typeface="Tahoma" pitchFamily="34"/>
                <a:cs typeface="Tahoma" pitchFamily="34"/>
              </a:rPr>
              <a:t>About</a:t>
            </a:r>
          </a:p>
        </p:txBody>
      </p:sp>
      <p:pic>
        <p:nvPicPr>
          <p:cNvPr id="4" name="Google Shape;172;p24">
            <a:extLst>
              <a:ext uri="{FF2B5EF4-FFF2-40B4-BE49-F238E27FC236}">
                <a16:creationId xmlns:a16="http://schemas.microsoft.com/office/drawing/2014/main" id="{9F755940-4A42-8FE3-C764-108B7A06BC92}"/>
              </a:ext>
            </a:extLst>
          </p:cNvPr>
          <p:cNvPicPr>
            <a:picLocks noChangeAspect="1"/>
          </p:cNvPicPr>
          <p:nvPr/>
        </p:nvPicPr>
        <p:blipFill>
          <a:blip r:embed="rId3"/>
          <a:srcRect l="3389" r="3389"/>
          <a:stretch/>
        </p:blipFill>
        <p:spPr>
          <a:xfrm>
            <a:off x="3701754" y="870457"/>
            <a:ext cx="5442247" cy="4984178"/>
          </a:xfrm>
          <a:prstGeom prst="rect">
            <a:avLst/>
          </a:prstGeom>
          <a:noFill/>
          <a:ln cap="flat">
            <a:noFill/>
          </a:ln>
        </p:spPr>
      </p:pic>
      <p:cxnSp>
        <p:nvCxnSpPr>
          <p:cNvPr id="5" name="Google Shape;173;p24">
            <a:extLst>
              <a:ext uri="{FF2B5EF4-FFF2-40B4-BE49-F238E27FC236}">
                <a16:creationId xmlns:a16="http://schemas.microsoft.com/office/drawing/2014/main" id="{6D3148F7-2F58-63A5-D06D-17B6735E963B}"/>
              </a:ext>
            </a:extLst>
          </p:cNvPr>
          <p:cNvCxnSpPr>
            <a:cxnSpLocks/>
          </p:cNvCxnSpPr>
          <p:nvPr/>
        </p:nvCxnSpPr>
        <p:spPr>
          <a:xfrm>
            <a:off x="792113" y="4782832"/>
            <a:ext cx="2852197" cy="0"/>
          </a:xfrm>
          <a:prstGeom prst="straightConnector1">
            <a:avLst/>
          </a:prstGeom>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14D6072A-3E5B-D90C-B89B-BEA24361A6A6}"/>
              </a:ext>
            </a:extLst>
          </p:cNvPr>
          <p:cNvCxnSpPr/>
          <p:nvPr/>
        </p:nvCxnSpPr>
        <p:spPr>
          <a:xfrm>
            <a:off x="792113" y="3286012"/>
            <a:ext cx="560436" cy="0"/>
          </a:xfrm>
          <a:prstGeom prst="straightConnector1">
            <a:avLst/>
          </a:prstGeom>
          <a:noFill/>
          <a:ln w="38103" cap="flat">
            <a:solidFill>
              <a:schemeClr val="accent3">
                <a:lumMod val="40000"/>
                <a:lumOff val="60000"/>
              </a:schemeClr>
            </a:solidFill>
            <a:prstDash val="solid"/>
            <a:miter/>
          </a:ln>
        </p:spPr>
      </p:cxnSp>
    </p:spTree>
    <p:extLst>
      <p:ext uri="{BB962C8B-B14F-4D97-AF65-F5344CB8AC3E}">
        <p14:creationId xmlns:p14="http://schemas.microsoft.com/office/powerpoint/2010/main" val="1012352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F2D2B-72AF-45EE-8573-726B0A35672E}"/>
              </a:ext>
            </a:extLst>
          </p:cNvPr>
          <p:cNvSpPr>
            <a:spLocks noGrp="1"/>
          </p:cNvSpPr>
          <p:nvPr>
            <p:ph type="ctrTitle"/>
          </p:nvPr>
        </p:nvSpPr>
        <p:spPr>
          <a:xfrm>
            <a:off x="1552279" y="1400782"/>
            <a:ext cx="6039441" cy="1615529"/>
          </a:xfrm>
        </p:spPr>
        <p:txBody>
          <a:bodyPr/>
          <a:lstStyle/>
          <a:p>
            <a:pPr algn="ctr"/>
            <a:r>
              <a:rPr lang="en-US" b="1" dirty="0" smtClean="0">
                <a:latin typeface="+mn-lt"/>
              </a:rPr>
              <a:t>Thank you/Merci</a:t>
            </a:r>
            <a:r>
              <a:rPr lang="en-US" dirty="0"/>
              <a:t/>
            </a:r>
            <a:br>
              <a:rPr lang="en-US" dirty="0"/>
            </a:br>
            <a:endParaRPr lang="en-CA" sz="3200" dirty="0"/>
          </a:p>
        </p:txBody>
      </p:sp>
      <p:sp>
        <p:nvSpPr>
          <p:cNvPr id="3" name="Subtitle 2">
            <a:extLst>
              <a:ext uri="{FF2B5EF4-FFF2-40B4-BE49-F238E27FC236}">
                <a16:creationId xmlns:a16="http://schemas.microsoft.com/office/drawing/2014/main" id="{9C763746-36C2-4EB5-A683-A2A50E519E42}"/>
              </a:ext>
            </a:extLst>
          </p:cNvPr>
          <p:cNvSpPr>
            <a:spLocks noGrp="1"/>
          </p:cNvSpPr>
          <p:nvPr>
            <p:ph type="subTitle" idx="1"/>
          </p:nvPr>
        </p:nvSpPr>
        <p:spPr>
          <a:xfrm>
            <a:off x="1027740" y="2620254"/>
            <a:ext cx="6858000" cy="1655762"/>
          </a:xfrm>
        </p:spPr>
        <p:txBody>
          <a:bodyPr>
            <a:normAutofit fontScale="92500" lnSpcReduction="20000"/>
          </a:bodyPr>
          <a:lstStyle/>
          <a:p>
            <a:r>
              <a:rPr lang="en-US" sz="2000" b="1" dirty="0" smtClean="0"/>
              <a:t>Contact:</a:t>
            </a:r>
          </a:p>
          <a:p>
            <a:r>
              <a:rPr lang="en-US" sz="2000" dirty="0" smtClean="0"/>
              <a:t>Email</a:t>
            </a:r>
            <a:r>
              <a:rPr lang="en-US" sz="2000" dirty="0"/>
              <a:t>:  </a:t>
            </a:r>
            <a:r>
              <a:rPr lang="en-US" sz="2000" dirty="0" smtClean="0">
                <a:hlinkClick r:id="rId3"/>
              </a:rPr>
              <a:t>cwsk@saskhealthauthority.ca</a:t>
            </a:r>
            <a:endParaRPr lang="en-US" sz="2000" dirty="0" smtClean="0"/>
          </a:p>
          <a:p>
            <a:r>
              <a:rPr lang="en-US" sz="2000" dirty="0" smtClean="0">
                <a:hlinkClick r:id="rId4"/>
              </a:rPr>
              <a:t>Stephen.Odoi@saskhealthauthority.ca</a:t>
            </a:r>
            <a:endParaRPr lang="en-US" sz="2000" dirty="0" smtClean="0"/>
          </a:p>
          <a:p>
            <a:r>
              <a:rPr lang="en-US" sz="2000" dirty="0" smtClean="0"/>
              <a:t>Office: +1306-776-4671</a:t>
            </a:r>
          </a:p>
          <a:p>
            <a:r>
              <a:rPr lang="en-US" sz="2000" dirty="0" smtClean="0"/>
              <a:t>Cell: +1306-551-8608</a:t>
            </a:r>
          </a:p>
          <a:p>
            <a:endParaRPr lang="en-US" sz="2000" dirty="0"/>
          </a:p>
          <a:p>
            <a:endParaRPr lang="en-US" sz="2000" dirty="0" smtClean="0"/>
          </a:p>
        </p:txBody>
      </p:sp>
      <p:pic>
        <p:nvPicPr>
          <p:cNvPr id="4" name="Picture 2" descr="G:\HQC Programs\CID\Appropriateness\Choosing Wisely Saskatchewan\Communications\Logos\CWSK Logo\SK CWC pos.jpg">
            <a:extLst>
              <a:ext uri="{FF2B5EF4-FFF2-40B4-BE49-F238E27FC236}">
                <a16:creationId xmlns:a16="http://schemas.microsoft.com/office/drawing/2014/main" id="{2A401163-9988-4169-8BE6-78E8FE9C3D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3200" y="136566"/>
            <a:ext cx="3430907" cy="13689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629893B-2CC8-41B1-8F5C-DABB994E880C}"/>
              </a:ext>
            </a:extLst>
          </p:cNvPr>
          <p:cNvSpPr/>
          <p:nvPr/>
        </p:nvSpPr>
        <p:spPr>
          <a:xfrm>
            <a:off x="159893" y="5703909"/>
            <a:ext cx="8824214" cy="985652"/>
          </a:xfrm>
          <a:prstGeom prst="rect">
            <a:avLst/>
          </a:prstGeom>
          <a:solidFill>
            <a:srgbClr val="32B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170" name="Picture 2" descr="4945A2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5752" y="4387322"/>
            <a:ext cx="56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descr="CEFE39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8653" y="4444592"/>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8603" y="4873217"/>
            <a:ext cx="1856534" cy="369332"/>
          </a:xfrm>
          <a:prstGeom prst="rect">
            <a:avLst/>
          </a:prstGeom>
        </p:spPr>
        <p:txBody>
          <a:bodyPr wrap="none">
            <a:spAutoFit/>
          </a:bodyPr>
          <a:lstStyle/>
          <a:p>
            <a:r>
              <a:rPr lang="en-US" dirty="0">
                <a:solidFill>
                  <a:schemeClr val="bg1">
                    <a:lumMod val="50000"/>
                  </a:schemeClr>
                </a:solidFill>
                <a:hlinkClick r:id="rId8"/>
              </a:rPr>
              <a:t>@Choosewiselysk</a:t>
            </a:r>
            <a:endParaRPr lang="en-US" dirty="0">
              <a:solidFill>
                <a:schemeClr val="bg1">
                  <a:lumMod val="50000"/>
                </a:schemeClr>
              </a:solidFill>
            </a:endParaRPr>
          </a:p>
        </p:txBody>
      </p:sp>
      <p:sp>
        <p:nvSpPr>
          <p:cNvPr id="10" name="Rectangle 9">
            <a:hlinkClick r:id="rId9"/>
          </p:cNvPr>
          <p:cNvSpPr/>
          <p:nvPr/>
        </p:nvSpPr>
        <p:spPr>
          <a:xfrm>
            <a:off x="5881783" y="4892332"/>
            <a:ext cx="3102324" cy="375552"/>
          </a:xfrm>
          <a:prstGeom prst="rect">
            <a:avLst/>
          </a:prstGeom>
        </p:spPr>
        <p:txBody>
          <a:bodyPr wrap="none">
            <a:spAutoFit/>
          </a:bodyPr>
          <a:lstStyle/>
          <a:p>
            <a:pPr>
              <a:lnSpc>
                <a:spcPct val="107000"/>
              </a:lnSpc>
              <a:spcAft>
                <a:spcPts val="800"/>
              </a:spcAft>
            </a:pPr>
            <a:r>
              <a:rPr lang="en-US"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@ChoosingWiselySakatchewan</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hlinkClick r:id="rId10"/>
          </p:cNvPr>
          <p:cNvSpPr/>
          <p:nvPr/>
        </p:nvSpPr>
        <p:spPr>
          <a:xfrm>
            <a:off x="3565912" y="4949297"/>
            <a:ext cx="1856534" cy="369332"/>
          </a:xfrm>
          <a:prstGeom prst="rect">
            <a:avLst/>
          </a:prstGeom>
        </p:spPr>
        <p:txBody>
          <a:bodyPr wrap="none">
            <a:spAutoFit/>
          </a:bodyPr>
          <a:lstStyle/>
          <a:p>
            <a:r>
              <a:rPr lang="en-US" dirty="0" smtClean="0">
                <a:hlinkClick r:id="rId10"/>
              </a:rPr>
              <a:t>@choosewiselysk</a:t>
            </a:r>
            <a:endParaRPr lang="en-US" dirty="0"/>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343" y="428017"/>
            <a:ext cx="3700736" cy="972765"/>
          </a:xfrm>
          <a:prstGeom prst="rect">
            <a:avLst/>
          </a:prstGeom>
        </p:spPr>
      </p:pic>
      <p:pic>
        <p:nvPicPr>
          <p:cNvPr id="9" name="Picture 8"/>
          <p:cNvPicPr>
            <a:picLocks noChangeAspect="1"/>
          </p:cNvPicPr>
          <p:nvPr/>
        </p:nvPicPr>
        <p:blipFill>
          <a:blip r:embed="rId12"/>
          <a:stretch>
            <a:fillRect/>
          </a:stretch>
        </p:blipFill>
        <p:spPr>
          <a:xfrm>
            <a:off x="581267" y="4447435"/>
            <a:ext cx="971012" cy="359275"/>
          </a:xfrm>
          <a:prstGeom prst="rect">
            <a:avLst/>
          </a:prstGeom>
        </p:spPr>
      </p:pic>
    </p:spTree>
    <p:extLst>
      <p:ext uri="{BB962C8B-B14F-4D97-AF65-F5344CB8AC3E}">
        <p14:creationId xmlns:p14="http://schemas.microsoft.com/office/powerpoint/2010/main" val="1426443285"/>
      </p:ext>
    </p:extLst>
  </p:cSld>
  <p:clrMapOvr>
    <a:masterClrMapping/>
  </p:clrMapOvr>
  <mc:AlternateContent xmlns:mc="http://schemas.openxmlformats.org/markup-compatibility/2006" xmlns:p14="http://schemas.microsoft.com/office/powerpoint/2010/main">
    <mc:Choice Requires="p14">
      <p:transition spd="slow" p14:dur="2000" advTm="8054"/>
    </mc:Choice>
    <mc:Fallback xmlns="">
      <p:transition spd="slow" advTm="805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14DA0466-DEFE-CB80-5A0D-0F99AF0705D8}"/>
              </a:ext>
            </a:extLst>
          </p:cNvPr>
          <p:cNvSpPr txBox="1"/>
          <p:nvPr/>
        </p:nvSpPr>
        <p:spPr>
          <a:xfrm>
            <a:off x="1216207" y="2127300"/>
            <a:ext cx="7339069" cy="2797561"/>
          </a:xfrm>
          <a:prstGeom prst="rect">
            <a:avLst/>
          </a:prstGeom>
        </p:spPr>
        <p:txBody>
          <a:bodyPr vert="horz" wrap="square" lIns="0" tIns="9525" rIns="0" bIns="0" rtlCol="0">
            <a:spAutoFit/>
          </a:bodyPr>
          <a:lstStyle/>
          <a:p>
            <a:pPr marL="67151" defTabSz="685800">
              <a:spcBef>
                <a:spcPts val="75"/>
              </a:spcBef>
              <a:defRPr/>
            </a:pPr>
            <a:r>
              <a:rPr sz="2100" b="1" spc="-8" dirty="0">
                <a:solidFill>
                  <a:srgbClr val="000000"/>
                </a:solidFill>
                <a:latin typeface="Tahoma" panose="020B0604030504040204" pitchFamily="34" charset="0"/>
                <a:ea typeface="Tahoma" panose="020B0604030504040204" pitchFamily="34" charset="0"/>
                <a:cs typeface="Tahoma" panose="020B0604030504040204" pitchFamily="34" charset="0"/>
              </a:rPr>
              <a:t>Vision</a:t>
            </a:r>
            <a:r>
              <a:rPr lang="en-CA" sz="2100" b="1" spc="-8" dirty="0">
                <a:solidFill>
                  <a:srgbClr val="000000"/>
                </a:solidFill>
                <a:latin typeface="Tahoma" panose="020B0604030504040204" pitchFamily="34" charset="0"/>
                <a:ea typeface="Tahoma" panose="020B0604030504040204" pitchFamily="34" charset="0"/>
                <a:cs typeface="Tahoma" panose="020B0604030504040204" pitchFamily="34" charset="0"/>
              </a:rPr>
              <a:t> </a:t>
            </a:r>
          </a:p>
          <a:p>
            <a:pPr marL="67151" defTabSz="685800">
              <a:spcBef>
                <a:spcPts val="75"/>
              </a:spcBef>
              <a:defRPr/>
            </a:pPr>
            <a:r>
              <a:rPr lang="en-CA" sz="450" spc="-8" dirty="0">
                <a:solidFill>
                  <a:srgbClr val="000000"/>
                </a:solidFill>
                <a:latin typeface="Rubik-Medium"/>
                <a:cs typeface="Rubik-Medium"/>
              </a:rPr>
              <a:t>  </a:t>
            </a:r>
            <a:r>
              <a:rPr lang="en-CA" sz="2100" spc="-8" dirty="0">
                <a:solidFill>
                  <a:srgbClr val="000000"/>
                </a:solidFill>
                <a:latin typeface="Rubik-Medium"/>
                <a:cs typeface="Rubik-Medium"/>
              </a:rPr>
              <a:t/>
            </a:r>
            <a:br>
              <a:rPr lang="en-CA" sz="2100" spc="-8" dirty="0">
                <a:solidFill>
                  <a:srgbClr val="000000"/>
                </a:solidFill>
                <a:latin typeface="Rubik-Medium"/>
                <a:cs typeface="Rubik-Medium"/>
              </a:rPr>
            </a:br>
            <a:r>
              <a:rPr sz="2100" dirty="0">
                <a:solidFill>
                  <a:srgbClr val="231F20"/>
                </a:solidFill>
                <a:latin typeface="Calibri Light" panose="020F0302020204030204"/>
                <a:cs typeface="Rubik-LightItalic"/>
              </a:rPr>
              <a:t>High-quality sustainable health care for all Canadians.</a:t>
            </a:r>
            <a:endParaRPr lang="en-CA" sz="2100" dirty="0">
              <a:solidFill>
                <a:srgbClr val="231F20"/>
              </a:solidFill>
              <a:latin typeface="Calibri Light" panose="020F0302020204030204"/>
              <a:cs typeface="Rubik-LightItalic"/>
            </a:endParaRPr>
          </a:p>
          <a:p>
            <a:pPr marL="67151" defTabSz="685800">
              <a:spcBef>
                <a:spcPts val="75"/>
              </a:spcBef>
              <a:defRPr/>
            </a:pPr>
            <a:endParaRPr lang="en-CA" sz="2100" dirty="0">
              <a:solidFill>
                <a:srgbClr val="231F20"/>
              </a:solidFill>
              <a:latin typeface="Calibri Light" panose="020F0302020204030204"/>
              <a:cs typeface="Rubik-LightItalic"/>
            </a:endParaRPr>
          </a:p>
          <a:p>
            <a:pPr marL="67151" defTabSz="685800">
              <a:spcBef>
                <a:spcPts val="75"/>
              </a:spcBef>
              <a:defRPr/>
            </a:pPr>
            <a:r>
              <a:rPr lang="en-CA" sz="2100" b="1" spc="-8" dirty="0">
                <a:solidFill>
                  <a:srgbClr val="000000"/>
                </a:solidFill>
                <a:latin typeface="Tahoma" panose="020B0604030504040204" pitchFamily="34" charset="0"/>
                <a:ea typeface="Tahoma" panose="020B0604030504040204" pitchFamily="34" charset="0"/>
                <a:cs typeface="Tahoma" panose="020B0604030504040204" pitchFamily="34" charset="0"/>
              </a:rPr>
              <a:t>Mission</a:t>
            </a:r>
          </a:p>
          <a:p>
            <a:pPr marL="67151" defTabSz="685800">
              <a:spcBef>
                <a:spcPts val="75"/>
              </a:spcBef>
              <a:defRPr/>
            </a:pPr>
            <a:r>
              <a:rPr lang="en-CA" sz="450" b="1" spc="-8" dirty="0">
                <a:solidFill>
                  <a:srgbClr val="59B6B2"/>
                </a:solidFill>
                <a:latin typeface="Tahoma" panose="020B0604030504040204" pitchFamily="34" charset="0"/>
                <a:ea typeface="Tahoma" panose="020B0604030504040204" pitchFamily="34" charset="0"/>
                <a:cs typeface="Tahoma" panose="020B0604030504040204" pitchFamily="34" charset="0"/>
              </a:rPr>
              <a:t>  </a:t>
            </a:r>
            <a:r>
              <a:rPr lang="en-CA" sz="2100" dirty="0">
                <a:solidFill>
                  <a:srgbClr val="59B6B2"/>
                </a:solidFill>
                <a:latin typeface="Calibri" panose="020F0502020204030204"/>
                <a:cs typeface="Rubik-Medium"/>
              </a:rPr>
              <a:t/>
            </a:r>
            <a:br>
              <a:rPr lang="en-CA" sz="2100" dirty="0">
                <a:solidFill>
                  <a:srgbClr val="59B6B2"/>
                </a:solidFill>
                <a:latin typeface="Calibri" panose="020F0502020204030204"/>
                <a:cs typeface="Rubik-Medium"/>
              </a:rPr>
            </a:br>
            <a:r>
              <a:rPr lang="en-CA" sz="2100" dirty="0">
                <a:solidFill>
                  <a:srgbClr val="231F20"/>
                </a:solidFill>
                <a:latin typeface="Calibri Light" panose="020F0302020204030204"/>
                <a:cs typeface="Rubik-LightItalic"/>
              </a:rPr>
              <a:t>Together with clinicians, patients, and health care partners, we reduce unnecessary tests and treatments to support high-quality care and contribute to the sustainability of our health system.</a:t>
            </a:r>
          </a:p>
          <a:p>
            <a:pPr marL="67151" defTabSz="685800">
              <a:spcBef>
                <a:spcPts val="75"/>
              </a:spcBef>
              <a:defRPr/>
            </a:pPr>
            <a:endParaRPr sz="2100" dirty="0">
              <a:solidFill>
                <a:srgbClr val="231F20"/>
              </a:solidFill>
              <a:latin typeface="Calibri Light" panose="020F0302020204030204"/>
              <a:cs typeface="Rubik-LightItalic"/>
            </a:endParaRPr>
          </a:p>
        </p:txBody>
      </p:sp>
      <p:pic>
        <p:nvPicPr>
          <p:cNvPr id="4" name="Picture 2" descr="Choosing Wisely Ca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294" y="140515"/>
            <a:ext cx="1708851" cy="974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598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64"/>
          <p:cNvSpPr txBox="1"/>
          <p:nvPr/>
        </p:nvSpPr>
        <p:spPr>
          <a:xfrm>
            <a:off x="1099845" y="-76148"/>
            <a:ext cx="6529271" cy="1019732"/>
          </a:xfrm>
          <a:prstGeom prst="rect">
            <a:avLst/>
          </a:prstGeom>
          <a:solidFill>
            <a:schemeClr val="bg1"/>
          </a:solidFill>
          <a:ln>
            <a:noFill/>
          </a:ln>
        </p:spPr>
        <p:txBody>
          <a:bodyPr wrap="square" lIns="91419" tIns="91419" rIns="91419" bIns="9141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smtClean="0">
                <a:ln>
                  <a:noFill/>
                </a:ln>
                <a:solidFill>
                  <a:srgbClr val="5AB7B2"/>
                </a:solidFill>
                <a:effectLst/>
                <a:uLnTx/>
                <a:uFillTx/>
                <a:latin typeface="Calibri" panose="020F0502020204030204"/>
                <a:ea typeface="+mn-ea"/>
                <a:cs typeface="+mn-cs"/>
              </a:rPr>
              <a:t>                         Choosing </a:t>
            </a:r>
            <a:r>
              <a:rPr kumimoji="0" lang="en-CA" sz="2400" b="1" i="0" u="none" strike="noStrike" kern="1200" cap="none" spc="0" normalizeH="0" baseline="0" noProof="0" dirty="0">
                <a:ln>
                  <a:noFill/>
                </a:ln>
                <a:solidFill>
                  <a:srgbClr val="5AB7B2"/>
                </a:solidFill>
                <a:effectLst/>
                <a:uLnTx/>
                <a:uFillTx/>
                <a:latin typeface="Calibri" panose="020F0502020204030204"/>
                <a:ea typeface="+mn-ea"/>
                <a:cs typeface="+mn-cs"/>
              </a:rPr>
              <a:t>Wisely </a:t>
            </a:r>
            <a:r>
              <a:rPr kumimoji="0" lang="en-CA" sz="2400" b="1" i="0" u="none" strike="noStrike" kern="1200" cap="none" spc="0" normalizeH="0" baseline="0" noProof="0" dirty="0" smtClean="0">
                <a:ln>
                  <a:noFill/>
                </a:ln>
                <a:solidFill>
                  <a:srgbClr val="5AB7B2"/>
                </a:solidFill>
                <a:effectLst/>
                <a:uLnTx/>
                <a:uFillTx/>
                <a:latin typeface="Calibri" panose="020F0502020204030204"/>
                <a:ea typeface="+mn-ea"/>
                <a:cs typeface="+mn-cs"/>
              </a:rPr>
              <a:t>Canada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098" name="Picture 2" descr="Choosing Wisely Ca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461" y="205305"/>
            <a:ext cx="1708851" cy="9740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anada Map with CW Logos - Without BC.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2101" y="692328"/>
            <a:ext cx="6785360" cy="6076666"/>
          </a:xfrm>
          <a:prstGeom prst="rect">
            <a:avLst/>
          </a:prstGeom>
        </p:spPr>
      </p:pic>
    </p:spTree>
    <p:extLst>
      <p:ext uri="{BB962C8B-B14F-4D97-AF65-F5344CB8AC3E}">
        <p14:creationId xmlns:p14="http://schemas.microsoft.com/office/powerpoint/2010/main" val="2765733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5">
            <a:extLst>
              <a:ext uri="{FF2B5EF4-FFF2-40B4-BE49-F238E27FC236}">
                <a16:creationId xmlns:a16="http://schemas.microsoft.com/office/drawing/2014/main" id="{65B8A25F-74C3-6A6E-1079-82C419EDB20D}"/>
              </a:ext>
            </a:extLst>
          </p:cNvPr>
          <p:cNvCxnSpPr/>
          <p:nvPr/>
        </p:nvCxnSpPr>
        <p:spPr>
          <a:xfrm>
            <a:off x="4233825" y="2245016"/>
            <a:ext cx="560436" cy="0"/>
          </a:xfrm>
          <a:prstGeom prst="straightConnector1">
            <a:avLst/>
          </a:prstGeom>
          <a:noFill/>
          <a:ln w="38103" cap="flat">
            <a:solidFill>
              <a:schemeClr val="accent2"/>
            </a:solidFill>
            <a:prstDash val="solid"/>
            <a:miter/>
          </a:ln>
        </p:spPr>
      </p:cxnSp>
      <p:sp>
        <p:nvSpPr>
          <p:cNvPr id="17" name="Google Shape;171;p24">
            <a:extLst>
              <a:ext uri="{FF2B5EF4-FFF2-40B4-BE49-F238E27FC236}">
                <a16:creationId xmlns:a16="http://schemas.microsoft.com/office/drawing/2014/main" id="{9A8C9755-2940-8ECA-C931-971C1857291C}"/>
              </a:ext>
            </a:extLst>
          </p:cNvPr>
          <p:cNvSpPr txBox="1">
            <a:spLocks/>
          </p:cNvSpPr>
          <p:nvPr/>
        </p:nvSpPr>
        <p:spPr>
          <a:xfrm>
            <a:off x="0" y="1483384"/>
            <a:ext cx="9144000" cy="373754"/>
          </a:xfrm>
          <a:prstGeom prst="rect">
            <a:avLst/>
          </a:prstGeom>
        </p:spPr>
        <p:txBody>
          <a:bodyPr lIns="91424" tIns="91424" rIns="91424" bIns="91424">
            <a:noAutofit/>
          </a:bodyPr>
          <a:lstStyle>
            <a:lvl1pPr algn="l" defTabSz="914400" rtl="0" eaLnBrk="1" latinLnBrk="0" hangingPunct="1">
              <a:lnSpc>
                <a:spcPct val="90000"/>
              </a:lnSpc>
              <a:spcBef>
                <a:spcPct val="0"/>
              </a:spcBef>
              <a:buNone/>
              <a:defRPr sz="44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ctr" defTabSz="685800">
              <a:defRPr/>
            </a:pPr>
            <a:r>
              <a:rPr lang="en-US" sz="3300" spc="75" dirty="0">
                <a:solidFill>
                  <a:srgbClr val="000000"/>
                </a:solidFill>
                <a:latin typeface="Tahoma" pitchFamily="34"/>
                <a:ea typeface="Tahoma" pitchFamily="34"/>
                <a:cs typeface="Tahoma" pitchFamily="34"/>
              </a:rPr>
              <a:t>What we do</a:t>
            </a:r>
          </a:p>
        </p:txBody>
      </p:sp>
      <p:sp>
        <p:nvSpPr>
          <p:cNvPr id="4" name="Google Shape;1263;p28">
            <a:extLst>
              <a:ext uri="{FF2B5EF4-FFF2-40B4-BE49-F238E27FC236}">
                <a16:creationId xmlns:a16="http://schemas.microsoft.com/office/drawing/2014/main" id="{53CF72C6-667C-F34B-2DB7-ED531394F270}"/>
              </a:ext>
            </a:extLst>
          </p:cNvPr>
          <p:cNvSpPr/>
          <p:nvPr/>
        </p:nvSpPr>
        <p:spPr>
          <a:xfrm>
            <a:off x="457912" y="2905789"/>
            <a:ext cx="1811399" cy="1952026"/>
          </a:xfrm>
          <a:custGeom>
            <a:avLst/>
            <a:gdLst/>
            <a:ahLst/>
            <a:cxnLst/>
            <a:rect l="l" t="t" r="r" b="b"/>
            <a:pathLst>
              <a:path w="39463" h="43131" extrusionOk="0">
                <a:moveTo>
                  <a:pt x="2341" y="1"/>
                </a:moveTo>
                <a:cubicBezTo>
                  <a:pt x="2131" y="1"/>
                  <a:pt x="1922" y="6"/>
                  <a:pt x="1716" y="22"/>
                </a:cubicBezTo>
                <a:cubicBezTo>
                  <a:pt x="155" y="152"/>
                  <a:pt x="13" y="1340"/>
                  <a:pt x="11" y="2681"/>
                </a:cubicBezTo>
                <a:cubicBezTo>
                  <a:pt x="9" y="4165"/>
                  <a:pt x="8" y="5649"/>
                  <a:pt x="8" y="7131"/>
                </a:cubicBezTo>
                <a:cubicBezTo>
                  <a:pt x="1" y="17951"/>
                  <a:pt x="1" y="28769"/>
                  <a:pt x="9" y="39587"/>
                </a:cubicBezTo>
                <a:cubicBezTo>
                  <a:pt x="9" y="39943"/>
                  <a:pt x="9" y="40296"/>
                  <a:pt x="11" y="40652"/>
                </a:cubicBezTo>
                <a:cubicBezTo>
                  <a:pt x="18" y="41575"/>
                  <a:pt x="99" y="42788"/>
                  <a:pt x="1209" y="42997"/>
                </a:cubicBezTo>
                <a:cubicBezTo>
                  <a:pt x="1594" y="43069"/>
                  <a:pt x="1978" y="43076"/>
                  <a:pt x="2367" y="43076"/>
                </a:cubicBezTo>
                <a:lnTo>
                  <a:pt x="33737" y="43076"/>
                </a:lnTo>
                <a:cubicBezTo>
                  <a:pt x="34584" y="43076"/>
                  <a:pt x="35470" y="43131"/>
                  <a:pt x="36346" y="43131"/>
                </a:cubicBezTo>
                <a:cubicBezTo>
                  <a:pt x="36405" y="43131"/>
                  <a:pt x="36464" y="43131"/>
                  <a:pt x="36523" y="43130"/>
                </a:cubicBezTo>
                <a:cubicBezTo>
                  <a:pt x="36536" y="43126"/>
                  <a:pt x="36550" y="43124"/>
                  <a:pt x="36563" y="43124"/>
                </a:cubicBezTo>
                <a:cubicBezTo>
                  <a:pt x="36577" y="43124"/>
                  <a:pt x="36590" y="43126"/>
                  <a:pt x="36603" y="43130"/>
                </a:cubicBezTo>
                <a:cubicBezTo>
                  <a:pt x="37035" y="43127"/>
                  <a:pt x="37467" y="43099"/>
                  <a:pt x="37897" y="43048"/>
                </a:cubicBezTo>
                <a:cubicBezTo>
                  <a:pt x="39343" y="42860"/>
                  <a:pt x="39401" y="41580"/>
                  <a:pt x="39403" y="40366"/>
                </a:cubicBezTo>
                <a:cubicBezTo>
                  <a:pt x="39405" y="39805"/>
                  <a:pt x="39405" y="39246"/>
                  <a:pt x="39405" y="38685"/>
                </a:cubicBezTo>
                <a:cubicBezTo>
                  <a:pt x="39406" y="36461"/>
                  <a:pt x="39406" y="34238"/>
                  <a:pt x="39406" y="32013"/>
                </a:cubicBezTo>
                <a:cubicBezTo>
                  <a:pt x="39408" y="22152"/>
                  <a:pt x="39462" y="12285"/>
                  <a:pt x="39403" y="2423"/>
                </a:cubicBezTo>
                <a:cubicBezTo>
                  <a:pt x="39388" y="1712"/>
                  <a:pt x="39393" y="577"/>
                  <a:pt x="38607" y="225"/>
                </a:cubicBezTo>
                <a:cubicBezTo>
                  <a:pt x="38165" y="28"/>
                  <a:pt x="37683" y="11"/>
                  <a:pt x="37205" y="11"/>
                </a:cubicBezTo>
                <a:lnTo>
                  <a:pt x="3231" y="11"/>
                </a:lnTo>
                <a:cubicBezTo>
                  <a:pt x="2937" y="11"/>
                  <a:pt x="2638" y="1"/>
                  <a:pt x="2341" y="1"/>
                </a:cubicBezTo>
                <a:close/>
              </a:path>
            </a:pathLst>
          </a:custGeom>
          <a:solidFill>
            <a:schemeClr val="tx1"/>
          </a:solidFill>
          <a:ln w="19050">
            <a:solidFill>
              <a:schemeClr val="tx1"/>
            </a:solidFill>
          </a:ln>
        </p:spPr>
        <p:style>
          <a:lnRef idx="2">
            <a:schemeClr val="accent2"/>
          </a:lnRef>
          <a:fillRef idx="1">
            <a:schemeClr val="lt1"/>
          </a:fillRef>
          <a:effectRef idx="0">
            <a:schemeClr val="accent2"/>
          </a:effectRef>
          <a:fontRef idx="minor">
            <a:schemeClr val="dk1"/>
          </a:fontRef>
        </p:style>
        <p:txBody>
          <a:bodyPr spcFirstLastPara="1" wrap="square" lIns="137156" tIns="68569" rIns="137156" bIns="68569" anchor="ctr" anchorCtr="0">
            <a:noAutofit/>
          </a:bodyPr>
          <a:lstStyle/>
          <a:p>
            <a:pPr algn="ctr" defTabSz="685800">
              <a:buClr>
                <a:srgbClr val="000000"/>
              </a:buClr>
              <a:defRPr/>
            </a:pPr>
            <a:endParaRPr sz="1350" kern="0" dirty="0">
              <a:solidFill>
                <a:srgbClr val="191919"/>
              </a:solidFill>
              <a:latin typeface="Fira Sans Extra Condensed SemiBold"/>
              <a:ea typeface="Fira Sans Extra Condensed SemiBold"/>
              <a:cs typeface="Fira Sans Extra Condensed SemiBold"/>
              <a:sym typeface="Fira Sans Extra Condensed SemiBold"/>
            </a:endParaRPr>
          </a:p>
        </p:txBody>
      </p:sp>
      <p:sp>
        <p:nvSpPr>
          <p:cNvPr id="5" name="Google Shape;1263;p28">
            <a:extLst>
              <a:ext uri="{FF2B5EF4-FFF2-40B4-BE49-F238E27FC236}">
                <a16:creationId xmlns:a16="http://schemas.microsoft.com/office/drawing/2014/main" id="{F0C20819-9A7A-E82D-D432-1886DA1218D0}"/>
              </a:ext>
            </a:extLst>
          </p:cNvPr>
          <p:cNvSpPr/>
          <p:nvPr/>
        </p:nvSpPr>
        <p:spPr>
          <a:xfrm>
            <a:off x="487953" y="2870670"/>
            <a:ext cx="1811399" cy="1952026"/>
          </a:xfrm>
          <a:custGeom>
            <a:avLst/>
            <a:gdLst/>
            <a:ahLst/>
            <a:cxnLst/>
            <a:rect l="l" t="t" r="r" b="b"/>
            <a:pathLst>
              <a:path w="39463" h="43131" extrusionOk="0">
                <a:moveTo>
                  <a:pt x="2341" y="1"/>
                </a:moveTo>
                <a:cubicBezTo>
                  <a:pt x="2131" y="1"/>
                  <a:pt x="1922" y="6"/>
                  <a:pt x="1716" y="22"/>
                </a:cubicBezTo>
                <a:cubicBezTo>
                  <a:pt x="155" y="152"/>
                  <a:pt x="13" y="1340"/>
                  <a:pt x="11" y="2681"/>
                </a:cubicBezTo>
                <a:cubicBezTo>
                  <a:pt x="9" y="4165"/>
                  <a:pt x="8" y="5649"/>
                  <a:pt x="8" y="7131"/>
                </a:cubicBezTo>
                <a:cubicBezTo>
                  <a:pt x="1" y="17951"/>
                  <a:pt x="1" y="28769"/>
                  <a:pt x="9" y="39587"/>
                </a:cubicBezTo>
                <a:cubicBezTo>
                  <a:pt x="9" y="39943"/>
                  <a:pt x="9" y="40296"/>
                  <a:pt x="11" y="40652"/>
                </a:cubicBezTo>
                <a:cubicBezTo>
                  <a:pt x="18" y="41575"/>
                  <a:pt x="99" y="42788"/>
                  <a:pt x="1209" y="42997"/>
                </a:cubicBezTo>
                <a:cubicBezTo>
                  <a:pt x="1594" y="43069"/>
                  <a:pt x="1978" y="43076"/>
                  <a:pt x="2367" y="43076"/>
                </a:cubicBezTo>
                <a:lnTo>
                  <a:pt x="33737" y="43076"/>
                </a:lnTo>
                <a:cubicBezTo>
                  <a:pt x="34584" y="43076"/>
                  <a:pt x="35470" y="43131"/>
                  <a:pt x="36346" y="43131"/>
                </a:cubicBezTo>
                <a:cubicBezTo>
                  <a:pt x="36405" y="43131"/>
                  <a:pt x="36464" y="43131"/>
                  <a:pt x="36523" y="43130"/>
                </a:cubicBezTo>
                <a:cubicBezTo>
                  <a:pt x="36536" y="43126"/>
                  <a:pt x="36550" y="43124"/>
                  <a:pt x="36563" y="43124"/>
                </a:cubicBezTo>
                <a:cubicBezTo>
                  <a:pt x="36577" y="43124"/>
                  <a:pt x="36590" y="43126"/>
                  <a:pt x="36603" y="43130"/>
                </a:cubicBezTo>
                <a:cubicBezTo>
                  <a:pt x="37035" y="43127"/>
                  <a:pt x="37467" y="43099"/>
                  <a:pt x="37897" y="43048"/>
                </a:cubicBezTo>
                <a:cubicBezTo>
                  <a:pt x="39343" y="42860"/>
                  <a:pt x="39401" y="41580"/>
                  <a:pt x="39403" y="40366"/>
                </a:cubicBezTo>
                <a:cubicBezTo>
                  <a:pt x="39405" y="39805"/>
                  <a:pt x="39405" y="39246"/>
                  <a:pt x="39405" y="38685"/>
                </a:cubicBezTo>
                <a:cubicBezTo>
                  <a:pt x="39406" y="36461"/>
                  <a:pt x="39406" y="34238"/>
                  <a:pt x="39406" y="32013"/>
                </a:cubicBezTo>
                <a:cubicBezTo>
                  <a:pt x="39408" y="22152"/>
                  <a:pt x="39462" y="12285"/>
                  <a:pt x="39403" y="2423"/>
                </a:cubicBezTo>
                <a:cubicBezTo>
                  <a:pt x="39388" y="1712"/>
                  <a:pt x="39393" y="577"/>
                  <a:pt x="38607" y="225"/>
                </a:cubicBezTo>
                <a:cubicBezTo>
                  <a:pt x="38165" y="28"/>
                  <a:pt x="37683" y="11"/>
                  <a:pt x="37205" y="11"/>
                </a:cubicBezTo>
                <a:lnTo>
                  <a:pt x="3231" y="11"/>
                </a:lnTo>
                <a:cubicBezTo>
                  <a:pt x="2937" y="11"/>
                  <a:pt x="2638" y="1"/>
                  <a:pt x="2341" y="1"/>
                </a:cubicBezTo>
                <a:close/>
              </a:path>
            </a:pathLst>
          </a:custGeom>
          <a:solidFill>
            <a:schemeClr val="bg1"/>
          </a:solidFill>
          <a:ln>
            <a:noFill/>
          </a:ln>
        </p:spPr>
        <p:txBody>
          <a:bodyPr spcFirstLastPara="1" wrap="square" lIns="137156" tIns="68569" rIns="137156" bIns="68569" anchor="ctr" anchorCtr="0">
            <a:noAutofit/>
          </a:bodyPr>
          <a:lstStyle/>
          <a:p>
            <a:pPr defTabSz="685800">
              <a:buClr>
                <a:srgbClr val="000000"/>
              </a:buClr>
              <a:defRPr/>
            </a:pP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r>
            <a:b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br>
            <a:r>
              <a:rPr lang="en-CA" sz="82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t>
            </a: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r>
            <a:b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b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Clinician Engagement </a:t>
            </a:r>
          </a:p>
          <a:p>
            <a:pPr defTabSz="685800">
              <a:buClr>
                <a:srgbClr val="000000"/>
              </a:buClr>
              <a:defRPr/>
            </a:pPr>
            <a:r>
              <a:rPr lang="en-CA" sz="22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t>
            </a:r>
            <a:endParaRPr lang="en-CA" sz="225" kern="0" dirty="0">
              <a:solidFill>
                <a:srgbClr val="191919"/>
              </a:solidFill>
              <a:latin typeface="Calibri Light" panose="020F0302020204030204" pitchFamily="34" charset="0"/>
              <a:ea typeface="Fira Sans Extra Condensed SemiBold"/>
              <a:cs typeface="Calibri Light" panose="020F0302020204030204" pitchFamily="34" charset="0"/>
              <a:sym typeface="Fira Sans Extra Condensed SemiBold"/>
            </a:endParaRPr>
          </a:p>
          <a:p>
            <a:pPr defTabSz="685800">
              <a:buClr>
                <a:srgbClr val="000000"/>
              </a:buClr>
              <a:defRPr/>
            </a:pPr>
            <a:r>
              <a:rPr lang="en-CA" sz="1275" kern="0" dirty="0">
                <a:solidFill>
                  <a:srgbClr val="191919"/>
                </a:solidFill>
                <a:latin typeface="Calibri Light" panose="020F0302020204030204" pitchFamily="34" charset="0"/>
                <a:ea typeface="Fira Sans Extra Condensed SemiBold"/>
                <a:cs typeface="Calibri Light" panose="020F0302020204030204" pitchFamily="34" charset="0"/>
                <a:sym typeface="Fira Sans Extra Condensed SemiBold"/>
              </a:rPr>
              <a:t>Build a culture of reducing low-value care across all stages of professional practice and relearning. </a:t>
            </a:r>
          </a:p>
          <a:p>
            <a:pPr defTabSz="685800">
              <a:buClr>
                <a:srgbClr val="000000"/>
              </a:buClr>
              <a:defRPr/>
            </a:pPr>
            <a:endParaRPr sz="1275" kern="0" dirty="0">
              <a:solidFill>
                <a:srgbClr val="191919"/>
              </a:solidFill>
              <a:latin typeface="Calibri Light" panose="020F0302020204030204" pitchFamily="34" charset="0"/>
              <a:ea typeface="Fira Sans Extra Condensed SemiBold"/>
              <a:cs typeface="Calibri Light" panose="020F0302020204030204" pitchFamily="34" charset="0"/>
              <a:sym typeface="Fira Sans Extra Condensed SemiBold"/>
            </a:endParaRPr>
          </a:p>
        </p:txBody>
      </p:sp>
      <p:sp>
        <p:nvSpPr>
          <p:cNvPr id="6" name="Google Shape;1263;p28">
            <a:extLst>
              <a:ext uri="{FF2B5EF4-FFF2-40B4-BE49-F238E27FC236}">
                <a16:creationId xmlns:a16="http://schemas.microsoft.com/office/drawing/2014/main" id="{9B4A06FF-2486-CBF4-E4EB-68D58E0996E4}"/>
              </a:ext>
            </a:extLst>
          </p:cNvPr>
          <p:cNvSpPr/>
          <p:nvPr/>
        </p:nvSpPr>
        <p:spPr>
          <a:xfrm>
            <a:off x="465214" y="2884242"/>
            <a:ext cx="1811399" cy="1952026"/>
          </a:xfrm>
          <a:custGeom>
            <a:avLst/>
            <a:gdLst/>
            <a:ahLst/>
            <a:cxnLst/>
            <a:rect l="l" t="t" r="r" b="b"/>
            <a:pathLst>
              <a:path w="39463" h="43131" extrusionOk="0">
                <a:moveTo>
                  <a:pt x="2341" y="1"/>
                </a:moveTo>
                <a:cubicBezTo>
                  <a:pt x="2131" y="1"/>
                  <a:pt x="1922" y="6"/>
                  <a:pt x="1716" y="22"/>
                </a:cubicBezTo>
                <a:cubicBezTo>
                  <a:pt x="155" y="152"/>
                  <a:pt x="13" y="1340"/>
                  <a:pt x="11" y="2681"/>
                </a:cubicBezTo>
                <a:cubicBezTo>
                  <a:pt x="9" y="4165"/>
                  <a:pt x="8" y="5649"/>
                  <a:pt x="8" y="7131"/>
                </a:cubicBezTo>
                <a:cubicBezTo>
                  <a:pt x="1" y="17951"/>
                  <a:pt x="1" y="28769"/>
                  <a:pt x="9" y="39587"/>
                </a:cubicBezTo>
                <a:cubicBezTo>
                  <a:pt x="9" y="39943"/>
                  <a:pt x="9" y="40296"/>
                  <a:pt x="11" y="40652"/>
                </a:cubicBezTo>
                <a:cubicBezTo>
                  <a:pt x="18" y="41575"/>
                  <a:pt x="99" y="42788"/>
                  <a:pt x="1209" y="42997"/>
                </a:cubicBezTo>
                <a:cubicBezTo>
                  <a:pt x="1594" y="43069"/>
                  <a:pt x="1978" y="43076"/>
                  <a:pt x="2367" y="43076"/>
                </a:cubicBezTo>
                <a:lnTo>
                  <a:pt x="33737" y="43076"/>
                </a:lnTo>
                <a:cubicBezTo>
                  <a:pt x="34584" y="43076"/>
                  <a:pt x="35470" y="43131"/>
                  <a:pt x="36346" y="43131"/>
                </a:cubicBezTo>
                <a:cubicBezTo>
                  <a:pt x="36405" y="43131"/>
                  <a:pt x="36464" y="43131"/>
                  <a:pt x="36523" y="43130"/>
                </a:cubicBezTo>
                <a:cubicBezTo>
                  <a:pt x="36536" y="43126"/>
                  <a:pt x="36550" y="43124"/>
                  <a:pt x="36563" y="43124"/>
                </a:cubicBezTo>
                <a:cubicBezTo>
                  <a:pt x="36577" y="43124"/>
                  <a:pt x="36590" y="43126"/>
                  <a:pt x="36603" y="43130"/>
                </a:cubicBezTo>
                <a:cubicBezTo>
                  <a:pt x="37035" y="43127"/>
                  <a:pt x="37467" y="43099"/>
                  <a:pt x="37897" y="43048"/>
                </a:cubicBezTo>
                <a:cubicBezTo>
                  <a:pt x="39343" y="42860"/>
                  <a:pt x="39401" y="41580"/>
                  <a:pt x="39403" y="40366"/>
                </a:cubicBezTo>
                <a:cubicBezTo>
                  <a:pt x="39405" y="39805"/>
                  <a:pt x="39405" y="39246"/>
                  <a:pt x="39405" y="38685"/>
                </a:cubicBezTo>
                <a:cubicBezTo>
                  <a:pt x="39406" y="36461"/>
                  <a:pt x="39406" y="34238"/>
                  <a:pt x="39406" y="32013"/>
                </a:cubicBezTo>
                <a:cubicBezTo>
                  <a:pt x="39408" y="22152"/>
                  <a:pt x="39462" y="12285"/>
                  <a:pt x="39403" y="2423"/>
                </a:cubicBezTo>
                <a:cubicBezTo>
                  <a:pt x="39388" y="1712"/>
                  <a:pt x="39393" y="577"/>
                  <a:pt x="38607" y="225"/>
                </a:cubicBezTo>
                <a:cubicBezTo>
                  <a:pt x="38165" y="28"/>
                  <a:pt x="37683" y="11"/>
                  <a:pt x="37205" y="11"/>
                </a:cubicBezTo>
                <a:lnTo>
                  <a:pt x="3231" y="11"/>
                </a:lnTo>
                <a:cubicBezTo>
                  <a:pt x="2937" y="11"/>
                  <a:pt x="2638" y="1"/>
                  <a:pt x="2341" y="1"/>
                </a:cubicBezTo>
                <a:close/>
              </a:path>
            </a:pathLst>
          </a:custGeom>
          <a:noFill/>
          <a:ln w="19050">
            <a:solidFill>
              <a:schemeClr val="tx1"/>
            </a:solidFill>
          </a:ln>
        </p:spPr>
        <p:style>
          <a:lnRef idx="2">
            <a:schemeClr val="accent2"/>
          </a:lnRef>
          <a:fillRef idx="1">
            <a:schemeClr val="lt1"/>
          </a:fillRef>
          <a:effectRef idx="0">
            <a:schemeClr val="accent2"/>
          </a:effectRef>
          <a:fontRef idx="minor">
            <a:schemeClr val="dk1"/>
          </a:fontRef>
        </p:style>
        <p:txBody>
          <a:bodyPr spcFirstLastPara="1" wrap="square" lIns="137156" tIns="68569" rIns="137156" bIns="68569" anchor="ctr" anchorCtr="0">
            <a:noAutofit/>
          </a:bodyPr>
          <a:lstStyle/>
          <a:p>
            <a:pPr algn="ctr" defTabSz="685800">
              <a:buClr>
                <a:srgbClr val="000000"/>
              </a:buClr>
              <a:defRPr/>
            </a:pPr>
            <a:endParaRPr sz="1350" kern="0" dirty="0">
              <a:solidFill>
                <a:srgbClr val="191919"/>
              </a:solidFill>
              <a:latin typeface="Fira Sans Extra Condensed SemiBold"/>
              <a:ea typeface="Fira Sans Extra Condensed SemiBold"/>
              <a:cs typeface="Fira Sans Extra Condensed SemiBold"/>
              <a:sym typeface="Fira Sans Extra Condensed SemiBold"/>
            </a:endParaRPr>
          </a:p>
        </p:txBody>
      </p:sp>
      <p:sp>
        <p:nvSpPr>
          <p:cNvPr id="18" name="Oval 17">
            <a:extLst>
              <a:ext uri="{FF2B5EF4-FFF2-40B4-BE49-F238E27FC236}">
                <a16:creationId xmlns:a16="http://schemas.microsoft.com/office/drawing/2014/main" id="{8A9B2D4F-B363-1044-CE9F-EAFF0F9C40D7}"/>
              </a:ext>
            </a:extLst>
          </p:cNvPr>
          <p:cNvSpPr/>
          <p:nvPr/>
        </p:nvSpPr>
        <p:spPr>
          <a:xfrm>
            <a:off x="276103" y="2718791"/>
            <a:ext cx="423699" cy="389945"/>
          </a:xfrm>
          <a:prstGeom prst="ellipse">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dirty="0">
                <a:solidFill>
                  <a:srgbClr val="000000"/>
                </a:solidFill>
                <a:latin typeface="Tahoma" panose="020B0604030504040204" pitchFamily="34" charset="0"/>
                <a:ea typeface="Tahoma" panose="020B0604030504040204" pitchFamily="34" charset="0"/>
                <a:cs typeface="Tahoma" panose="020B0604030504040204" pitchFamily="34" charset="0"/>
              </a:rPr>
              <a:t>1</a:t>
            </a:r>
          </a:p>
        </p:txBody>
      </p:sp>
      <p:sp>
        <p:nvSpPr>
          <p:cNvPr id="23" name="Google Shape;1263;p28">
            <a:extLst>
              <a:ext uri="{FF2B5EF4-FFF2-40B4-BE49-F238E27FC236}">
                <a16:creationId xmlns:a16="http://schemas.microsoft.com/office/drawing/2014/main" id="{C1C1E136-47CB-5312-038F-FADF1F7B3DA9}"/>
              </a:ext>
            </a:extLst>
          </p:cNvPr>
          <p:cNvSpPr/>
          <p:nvPr/>
        </p:nvSpPr>
        <p:spPr>
          <a:xfrm>
            <a:off x="2629366" y="2905789"/>
            <a:ext cx="1811399" cy="1952026"/>
          </a:xfrm>
          <a:custGeom>
            <a:avLst/>
            <a:gdLst/>
            <a:ahLst/>
            <a:cxnLst/>
            <a:rect l="l" t="t" r="r" b="b"/>
            <a:pathLst>
              <a:path w="39463" h="43131" extrusionOk="0">
                <a:moveTo>
                  <a:pt x="2341" y="1"/>
                </a:moveTo>
                <a:cubicBezTo>
                  <a:pt x="2131" y="1"/>
                  <a:pt x="1922" y="6"/>
                  <a:pt x="1716" y="22"/>
                </a:cubicBezTo>
                <a:cubicBezTo>
                  <a:pt x="155" y="152"/>
                  <a:pt x="13" y="1340"/>
                  <a:pt x="11" y="2681"/>
                </a:cubicBezTo>
                <a:cubicBezTo>
                  <a:pt x="9" y="4165"/>
                  <a:pt x="8" y="5649"/>
                  <a:pt x="8" y="7131"/>
                </a:cubicBezTo>
                <a:cubicBezTo>
                  <a:pt x="1" y="17951"/>
                  <a:pt x="1" y="28769"/>
                  <a:pt x="9" y="39587"/>
                </a:cubicBezTo>
                <a:cubicBezTo>
                  <a:pt x="9" y="39943"/>
                  <a:pt x="9" y="40296"/>
                  <a:pt x="11" y="40652"/>
                </a:cubicBezTo>
                <a:cubicBezTo>
                  <a:pt x="18" y="41575"/>
                  <a:pt x="99" y="42788"/>
                  <a:pt x="1209" y="42997"/>
                </a:cubicBezTo>
                <a:cubicBezTo>
                  <a:pt x="1594" y="43069"/>
                  <a:pt x="1978" y="43076"/>
                  <a:pt x="2367" y="43076"/>
                </a:cubicBezTo>
                <a:lnTo>
                  <a:pt x="33737" y="43076"/>
                </a:lnTo>
                <a:cubicBezTo>
                  <a:pt x="34584" y="43076"/>
                  <a:pt x="35470" y="43131"/>
                  <a:pt x="36346" y="43131"/>
                </a:cubicBezTo>
                <a:cubicBezTo>
                  <a:pt x="36405" y="43131"/>
                  <a:pt x="36464" y="43131"/>
                  <a:pt x="36523" y="43130"/>
                </a:cubicBezTo>
                <a:cubicBezTo>
                  <a:pt x="36536" y="43126"/>
                  <a:pt x="36550" y="43124"/>
                  <a:pt x="36563" y="43124"/>
                </a:cubicBezTo>
                <a:cubicBezTo>
                  <a:pt x="36577" y="43124"/>
                  <a:pt x="36590" y="43126"/>
                  <a:pt x="36603" y="43130"/>
                </a:cubicBezTo>
                <a:cubicBezTo>
                  <a:pt x="37035" y="43127"/>
                  <a:pt x="37467" y="43099"/>
                  <a:pt x="37897" y="43048"/>
                </a:cubicBezTo>
                <a:cubicBezTo>
                  <a:pt x="39343" y="42860"/>
                  <a:pt x="39401" y="41580"/>
                  <a:pt x="39403" y="40366"/>
                </a:cubicBezTo>
                <a:cubicBezTo>
                  <a:pt x="39405" y="39805"/>
                  <a:pt x="39405" y="39246"/>
                  <a:pt x="39405" y="38685"/>
                </a:cubicBezTo>
                <a:cubicBezTo>
                  <a:pt x="39406" y="36461"/>
                  <a:pt x="39406" y="34238"/>
                  <a:pt x="39406" y="32013"/>
                </a:cubicBezTo>
                <a:cubicBezTo>
                  <a:pt x="39408" y="22152"/>
                  <a:pt x="39462" y="12285"/>
                  <a:pt x="39403" y="2423"/>
                </a:cubicBezTo>
                <a:cubicBezTo>
                  <a:pt x="39388" y="1712"/>
                  <a:pt x="39393" y="577"/>
                  <a:pt x="38607" y="225"/>
                </a:cubicBezTo>
                <a:cubicBezTo>
                  <a:pt x="38165" y="28"/>
                  <a:pt x="37683" y="11"/>
                  <a:pt x="37205" y="11"/>
                </a:cubicBezTo>
                <a:lnTo>
                  <a:pt x="3231" y="11"/>
                </a:lnTo>
                <a:cubicBezTo>
                  <a:pt x="2937" y="11"/>
                  <a:pt x="2638" y="1"/>
                  <a:pt x="2341" y="1"/>
                </a:cubicBezTo>
                <a:close/>
              </a:path>
            </a:pathLst>
          </a:custGeom>
          <a:solidFill>
            <a:schemeClr val="tx1"/>
          </a:solidFill>
          <a:ln w="19050">
            <a:solidFill>
              <a:schemeClr val="tx1"/>
            </a:solidFill>
          </a:ln>
        </p:spPr>
        <p:style>
          <a:lnRef idx="2">
            <a:schemeClr val="accent2"/>
          </a:lnRef>
          <a:fillRef idx="1">
            <a:schemeClr val="lt1"/>
          </a:fillRef>
          <a:effectRef idx="0">
            <a:schemeClr val="accent2"/>
          </a:effectRef>
          <a:fontRef idx="minor">
            <a:schemeClr val="dk1"/>
          </a:fontRef>
        </p:style>
        <p:txBody>
          <a:bodyPr spcFirstLastPara="1" wrap="square" lIns="137156" tIns="68569" rIns="137156" bIns="68569" anchor="ctr" anchorCtr="0">
            <a:noAutofit/>
          </a:bodyPr>
          <a:lstStyle/>
          <a:p>
            <a:pPr algn="ctr" defTabSz="685800">
              <a:buClr>
                <a:srgbClr val="000000"/>
              </a:buClr>
              <a:defRPr/>
            </a:pPr>
            <a:endParaRPr sz="1350" kern="0" dirty="0">
              <a:solidFill>
                <a:srgbClr val="191919"/>
              </a:solidFill>
              <a:latin typeface="Fira Sans Extra Condensed SemiBold"/>
              <a:ea typeface="Fira Sans Extra Condensed SemiBold"/>
              <a:cs typeface="Fira Sans Extra Condensed SemiBold"/>
              <a:sym typeface="Fira Sans Extra Condensed SemiBold"/>
            </a:endParaRPr>
          </a:p>
        </p:txBody>
      </p:sp>
      <p:sp>
        <p:nvSpPr>
          <p:cNvPr id="24" name="Google Shape;1263;p28">
            <a:extLst>
              <a:ext uri="{FF2B5EF4-FFF2-40B4-BE49-F238E27FC236}">
                <a16:creationId xmlns:a16="http://schemas.microsoft.com/office/drawing/2014/main" id="{A491053B-ED25-B70C-CC57-CFDDDEF3ECA0}"/>
              </a:ext>
            </a:extLst>
          </p:cNvPr>
          <p:cNvSpPr/>
          <p:nvPr/>
        </p:nvSpPr>
        <p:spPr>
          <a:xfrm>
            <a:off x="2659407" y="2870670"/>
            <a:ext cx="1811399" cy="1952026"/>
          </a:xfrm>
          <a:custGeom>
            <a:avLst/>
            <a:gdLst/>
            <a:ahLst/>
            <a:cxnLst/>
            <a:rect l="l" t="t" r="r" b="b"/>
            <a:pathLst>
              <a:path w="39463" h="43131" extrusionOk="0">
                <a:moveTo>
                  <a:pt x="2341" y="1"/>
                </a:moveTo>
                <a:cubicBezTo>
                  <a:pt x="2131" y="1"/>
                  <a:pt x="1922" y="6"/>
                  <a:pt x="1716" y="22"/>
                </a:cubicBezTo>
                <a:cubicBezTo>
                  <a:pt x="155" y="152"/>
                  <a:pt x="13" y="1340"/>
                  <a:pt x="11" y="2681"/>
                </a:cubicBezTo>
                <a:cubicBezTo>
                  <a:pt x="9" y="4165"/>
                  <a:pt x="8" y="5649"/>
                  <a:pt x="8" y="7131"/>
                </a:cubicBezTo>
                <a:cubicBezTo>
                  <a:pt x="1" y="17951"/>
                  <a:pt x="1" y="28769"/>
                  <a:pt x="9" y="39587"/>
                </a:cubicBezTo>
                <a:cubicBezTo>
                  <a:pt x="9" y="39943"/>
                  <a:pt x="9" y="40296"/>
                  <a:pt x="11" y="40652"/>
                </a:cubicBezTo>
                <a:cubicBezTo>
                  <a:pt x="18" y="41575"/>
                  <a:pt x="99" y="42788"/>
                  <a:pt x="1209" y="42997"/>
                </a:cubicBezTo>
                <a:cubicBezTo>
                  <a:pt x="1594" y="43069"/>
                  <a:pt x="1978" y="43076"/>
                  <a:pt x="2367" y="43076"/>
                </a:cubicBezTo>
                <a:lnTo>
                  <a:pt x="33737" y="43076"/>
                </a:lnTo>
                <a:cubicBezTo>
                  <a:pt x="34584" y="43076"/>
                  <a:pt x="35470" y="43131"/>
                  <a:pt x="36346" y="43131"/>
                </a:cubicBezTo>
                <a:cubicBezTo>
                  <a:pt x="36405" y="43131"/>
                  <a:pt x="36464" y="43131"/>
                  <a:pt x="36523" y="43130"/>
                </a:cubicBezTo>
                <a:cubicBezTo>
                  <a:pt x="36536" y="43126"/>
                  <a:pt x="36550" y="43124"/>
                  <a:pt x="36563" y="43124"/>
                </a:cubicBezTo>
                <a:cubicBezTo>
                  <a:pt x="36577" y="43124"/>
                  <a:pt x="36590" y="43126"/>
                  <a:pt x="36603" y="43130"/>
                </a:cubicBezTo>
                <a:cubicBezTo>
                  <a:pt x="37035" y="43127"/>
                  <a:pt x="37467" y="43099"/>
                  <a:pt x="37897" y="43048"/>
                </a:cubicBezTo>
                <a:cubicBezTo>
                  <a:pt x="39343" y="42860"/>
                  <a:pt x="39401" y="41580"/>
                  <a:pt x="39403" y="40366"/>
                </a:cubicBezTo>
                <a:cubicBezTo>
                  <a:pt x="39405" y="39805"/>
                  <a:pt x="39405" y="39246"/>
                  <a:pt x="39405" y="38685"/>
                </a:cubicBezTo>
                <a:cubicBezTo>
                  <a:pt x="39406" y="36461"/>
                  <a:pt x="39406" y="34238"/>
                  <a:pt x="39406" y="32013"/>
                </a:cubicBezTo>
                <a:cubicBezTo>
                  <a:pt x="39408" y="22152"/>
                  <a:pt x="39462" y="12285"/>
                  <a:pt x="39403" y="2423"/>
                </a:cubicBezTo>
                <a:cubicBezTo>
                  <a:pt x="39388" y="1712"/>
                  <a:pt x="39393" y="577"/>
                  <a:pt x="38607" y="225"/>
                </a:cubicBezTo>
                <a:cubicBezTo>
                  <a:pt x="38165" y="28"/>
                  <a:pt x="37683" y="11"/>
                  <a:pt x="37205" y="11"/>
                </a:cubicBezTo>
                <a:lnTo>
                  <a:pt x="3231" y="11"/>
                </a:lnTo>
                <a:cubicBezTo>
                  <a:pt x="2937" y="11"/>
                  <a:pt x="2638" y="1"/>
                  <a:pt x="2341" y="1"/>
                </a:cubicBezTo>
                <a:close/>
              </a:path>
            </a:pathLst>
          </a:custGeom>
          <a:solidFill>
            <a:schemeClr val="bg1"/>
          </a:solidFill>
          <a:ln>
            <a:noFill/>
          </a:ln>
        </p:spPr>
        <p:txBody>
          <a:bodyPr spcFirstLastPara="1" wrap="square" lIns="137156" tIns="68569" rIns="137156" bIns="68569" anchor="ctr" anchorCtr="0">
            <a:noAutofit/>
          </a:bodyPr>
          <a:lstStyle/>
          <a:p>
            <a:pPr defTabSz="685800">
              <a:buClr>
                <a:srgbClr val="000000"/>
              </a:buClr>
              <a:defRPr/>
            </a:pP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r>
            <a:b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br>
            <a:r>
              <a:rPr lang="en-CA" sz="82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t>
            </a: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r>
            <a:b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b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Implementation </a:t>
            </a:r>
            <a:b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b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at Scale </a:t>
            </a:r>
          </a:p>
          <a:p>
            <a:pPr defTabSz="685800">
              <a:buClr>
                <a:srgbClr val="000000"/>
              </a:buClr>
              <a:defRPr/>
            </a:pPr>
            <a:r>
              <a:rPr lang="en-CA" sz="22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t>
            </a:r>
            <a:endParaRPr lang="en-CA" sz="225" kern="0" dirty="0">
              <a:solidFill>
                <a:srgbClr val="191919"/>
              </a:solidFill>
              <a:latin typeface="Calibri Light" panose="020F0302020204030204" pitchFamily="34" charset="0"/>
              <a:ea typeface="Fira Sans Extra Condensed SemiBold"/>
              <a:cs typeface="Calibri Light" panose="020F0302020204030204" pitchFamily="34" charset="0"/>
              <a:sym typeface="Fira Sans Extra Condensed SemiBold"/>
            </a:endParaRPr>
          </a:p>
          <a:p>
            <a:pPr defTabSz="685800">
              <a:buClr>
                <a:srgbClr val="000000"/>
              </a:buClr>
              <a:defRPr/>
            </a:pPr>
            <a:r>
              <a:rPr lang="en-CA" sz="1275" kern="0" dirty="0">
                <a:solidFill>
                  <a:srgbClr val="191919"/>
                </a:solidFill>
                <a:latin typeface="Calibri Light" panose="020F0302020204030204" pitchFamily="34" charset="0"/>
                <a:ea typeface="Fira Sans Extra Condensed SemiBold"/>
                <a:cs typeface="Calibri Light" panose="020F0302020204030204" pitchFamily="34" charset="0"/>
                <a:sym typeface="Fira Sans Extra Condensed SemiBold"/>
              </a:rPr>
              <a:t>Catalyze the widespread adoption of evidence-informed practices that minimize overuse across health care settings. </a:t>
            </a:r>
          </a:p>
          <a:p>
            <a:pPr defTabSz="685800">
              <a:buClr>
                <a:srgbClr val="000000"/>
              </a:buClr>
              <a:defRPr/>
            </a:pPr>
            <a:endParaRPr sz="1275" kern="0" dirty="0">
              <a:solidFill>
                <a:srgbClr val="191919"/>
              </a:solidFill>
              <a:latin typeface="Calibri Light" panose="020F0302020204030204" pitchFamily="34" charset="0"/>
              <a:ea typeface="Fira Sans Extra Condensed SemiBold"/>
              <a:cs typeface="Calibri Light" panose="020F0302020204030204" pitchFamily="34" charset="0"/>
              <a:sym typeface="Fira Sans Extra Condensed SemiBold"/>
            </a:endParaRPr>
          </a:p>
        </p:txBody>
      </p:sp>
      <p:sp>
        <p:nvSpPr>
          <p:cNvPr id="25" name="Google Shape;1263;p28">
            <a:extLst>
              <a:ext uri="{FF2B5EF4-FFF2-40B4-BE49-F238E27FC236}">
                <a16:creationId xmlns:a16="http://schemas.microsoft.com/office/drawing/2014/main" id="{FD9B3A55-DE8F-FF5C-3AB9-E74BA1B2A52A}"/>
              </a:ext>
            </a:extLst>
          </p:cNvPr>
          <p:cNvSpPr/>
          <p:nvPr/>
        </p:nvSpPr>
        <p:spPr>
          <a:xfrm>
            <a:off x="2628693" y="2892217"/>
            <a:ext cx="1811399" cy="1952026"/>
          </a:xfrm>
          <a:custGeom>
            <a:avLst/>
            <a:gdLst/>
            <a:ahLst/>
            <a:cxnLst/>
            <a:rect l="l" t="t" r="r" b="b"/>
            <a:pathLst>
              <a:path w="39463" h="43131" extrusionOk="0">
                <a:moveTo>
                  <a:pt x="2341" y="1"/>
                </a:moveTo>
                <a:cubicBezTo>
                  <a:pt x="2131" y="1"/>
                  <a:pt x="1922" y="6"/>
                  <a:pt x="1716" y="22"/>
                </a:cubicBezTo>
                <a:cubicBezTo>
                  <a:pt x="155" y="152"/>
                  <a:pt x="13" y="1340"/>
                  <a:pt x="11" y="2681"/>
                </a:cubicBezTo>
                <a:cubicBezTo>
                  <a:pt x="9" y="4165"/>
                  <a:pt x="8" y="5649"/>
                  <a:pt x="8" y="7131"/>
                </a:cubicBezTo>
                <a:cubicBezTo>
                  <a:pt x="1" y="17951"/>
                  <a:pt x="1" y="28769"/>
                  <a:pt x="9" y="39587"/>
                </a:cubicBezTo>
                <a:cubicBezTo>
                  <a:pt x="9" y="39943"/>
                  <a:pt x="9" y="40296"/>
                  <a:pt x="11" y="40652"/>
                </a:cubicBezTo>
                <a:cubicBezTo>
                  <a:pt x="18" y="41575"/>
                  <a:pt x="99" y="42788"/>
                  <a:pt x="1209" y="42997"/>
                </a:cubicBezTo>
                <a:cubicBezTo>
                  <a:pt x="1594" y="43069"/>
                  <a:pt x="1978" y="43076"/>
                  <a:pt x="2367" y="43076"/>
                </a:cubicBezTo>
                <a:lnTo>
                  <a:pt x="33737" y="43076"/>
                </a:lnTo>
                <a:cubicBezTo>
                  <a:pt x="34584" y="43076"/>
                  <a:pt x="35470" y="43131"/>
                  <a:pt x="36346" y="43131"/>
                </a:cubicBezTo>
                <a:cubicBezTo>
                  <a:pt x="36405" y="43131"/>
                  <a:pt x="36464" y="43131"/>
                  <a:pt x="36523" y="43130"/>
                </a:cubicBezTo>
                <a:cubicBezTo>
                  <a:pt x="36536" y="43126"/>
                  <a:pt x="36550" y="43124"/>
                  <a:pt x="36563" y="43124"/>
                </a:cubicBezTo>
                <a:cubicBezTo>
                  <a:pt x="36577" y="43124"/>
                  <a:pt x="36590" y="43126"/>
                  <a:pt x="36603" y="43130"/>
                </a:cubicBezTo>
                <a:cubicBezTo>
                  <a:pt x="37035" y="43127"/>
                  <a:pt x="37467" y="43099"/>
                  <a:pt x="37897" y="43048"/>
                </a:cubicBezTo>
                <a:cubicBezTo>
                  <a:pt x="39343" y="42860"/>
                  <a:pt x="39401" y="41580"/>
                  <a:pt x="39403" y="40366"/>
                </a:cubicBezTo>
                <a:cubicBezTo>
                  <a:pt x="39405" y="39805"/>
                  <a:pt x="39405" y="39246"/>
                  <a:pt x="39405" y="38685"/>
                </a:cubicBezTo>
                <a:cubicBezTo>
                  <a:pt x="39406" y="36461"/>
                  <a:pt x="39406" y="34238"/>
                  <a:pt x="39406" y="32013"/>
                </a:cubicBezTo>
                <a:cubicBezTo>
                  <a:pt x="39408" y="22152"/>
                  <a:pt x="39462" y="12285"/>
                  <a:pt x="39403" y="2423"/>
                </a:cubicBezTo>
                <a:cubicBezTo>
                  <a:pt x="39388" y="1712"/>
                  <a:pt x="39393" y="577"/>
                  <a:pt x="38607" y="225"/>
                </a:cubicBezTo>
                <a:cubicBezTo>
                  <a:pt x="38165" y="28"/>
                  <a:pt x="37683" y="11"/>
                  <a:pt x="37205" y="11"/>
                </a:cubicBezTo>
                <a:lnTo>
                  <a:pt x="3231" y="11"/>
                </a:lnTo>
                <a:cubicBezTo>
                  <a:pt x="2937" y="11"/>
                  <a:pt x="2638" y="1"/>
                  <a:pt x="2341" y="1"/>
                </a:cubicBezTo>
                <a:close/>
              </a:path>
            </a:pathLst>
          </a:custGeom>
          <a:noFill/>
          <a:ln w="19050">
            <a:solidFill>
              <a:schemeClr val="tx1"/>
            </a:solidFill>
          </a:ln>
        </p:spPr>
        <p:style>
          <a:lnRef idx="2">
            <a:schemeClr val="accent2"/>
          </a:lnRef>
          <a:fillRef idx="1">
            <a:schemeClr val="lt1"/>
          </a:fillRef>
          <a:effectRef idx="0">
            <a:schemeClr val="accent2"/>
          </a:effectRef>
          <a:fontRef idx="minor">
            <a:schemeClr val="dk1"/>
          </a:fontRef>
        </p:style>
        <p:txBody>
          <a:bodyPr spcFirstLastPara="1" wrap="square" lIns="137156" tIns="68569" rIns="137156" bIns="68569" anchor="ctr" anchorCtr="0">
            <a:noAutofit/>
          </a:bodyPr>
          <a:lstStyle/>
          <a:p>
            <a:pPr algn="ctr" defTabSz="685800">
              <a:buClr>
                <a:srgbClr val="000000"/>
              </a:buClr>
              <a:defRPr/>
            </a:pPr>
            <a:endParaRPr sz="1350" kern="0" dirty="0">
              <a:solidFill>
                <a:srgbClr val="191919"/>
              </a:solidFill>
              <a:latin typeface="Fira Sans Extra Condensed SemiBold"/>
              <a:ea typeface="Fira Sans Extra Condensed SemiBold"/>
              <a:cs typeface="Fira Sans Extra Condensed SemiBold"/>
              <a:sym typeface="Fira Sans Extra Condensed SemiBold"/>
            </a:endParaRPr>
          </a:p>
        </p:txBody>
      </p:sp>
      <p:sp>
        <p:nvSpPr>
          <p:cNvPr id="26" name="Oval 25">
            <a:extLst>
              <a:ext uri="{FF2B5EF4-FFF2-40B4-BE49-F238E27FC236}">
                <a16:creationId xmlns:a16="http://schemas.microsoft.com/office/drawing/2014/main" id="{1694AA38-AB4C-B142-3632-8106AED7AF58}"/>
              </a:ext>
            </a:extLst>
          </p:cNvPr>
          <p:cNvSpPr/>
          <p:nvPr/>
        </p:nvSpPr>
        <p:spPr>
          <a:xfrm>
            <a:off x="2447557" y="2718791"/>
            <a:ext cx="423699" cy="389945"/>
          </a:xfrm>
          <a:prstGeom prst="ellipse">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dirty="0">
                <a:solidFill>
                  <a:srgbClr val="000000"/>
                </a:solidFill>
                <a:latin typeface="Tahoma" panose="020B0604030504040204" pitchFamily="34" charset="0"/>
                <a:ea typeface="Tahoma" panose="020B0604030504040204" pitchFamily="34" charset="0"/>
                <a:cs typeface="Tahoma" panose="020B0604030504040204" pitchFamily="34" charset="0"/>
              </a:rPr>
              <a:t>2</a:t>
            </a:r>
          </a:p>
        </p:txBody>
      </p:sp>
      <p:sp>
        <p:nvSpPr>
          <p:cNvPr id="27" name="Google Shape;1263;p28">
            <a:extLst>
              <a:ext uri="{FF2B5EF4-FFF2-40B4-BE49-F238E27FC236}">
                <a16:creationId xmlns:a16="http://schemas.microsoft.com/office/drawing/2014/main" id="{4BD1255E-26DF-D426-200D-02595932310B}"/>
              </a:ext>
            </a:extLst>
          </p:cNvPr>
          <p:cNvSpPr/>
          <p:nvPr/>
        </p:nvSpPr>
        <p:spPr>
          <a:xfrm>
            <a:off x="4836403" y="2905789"/>
            <a:ext cx="1811399" cy="1952026"/>
          </a:xfrm>
          <a:custGeom>
            <a:avLst/>
            <a:gdLst/>
            <a:ahLst/>
            <a:cxnLst/>
            <a:rect l="l" t="t" r="r" b="b"/>
            <a:pathLst>
              <a:path w="39463" h="43131" extrusionOk="0">
                <a:moveTo>
                  <a:pt x="2341" y="1"/>
                </a:moveTo>
                <a:cubicBezTo>
                  <a:pt x="2131" y="1"/>
                  <a:pt x="1922" y="6"/>
                  <a:pt x="1716" y="22"/>
                </a:cubicBezTo>
                <a:cubicBezTo>
                  <a:pt x="155" y="152"/>
                  <a:pt x="13" y="1340"/>
                  <a:pt x="11" y="2681"/>
                </a:cubicBezTo>
                <a:cubicBezTo>
                  <a:pt x="9" y="4165"/>
                  <a:pt x="8" y="5649"/>
                  <a:pt x="8" y="7131"/>
                </a:cubicBezTo>
                <a:cubicBezTo>
                  <a:pt x="1" y="17951"/>
                  <a:pt x="1" y="28769"/>
                  <a:pt x="9" y="39587"/>
                </a:cubicBezTo>
                <a:cubicBezTo>
                  <a:pt x="9" y="39943"/>
                  <a:pt x="9" y="40296"/>
                  <a:pt x="11" y="40652"/>
                </a:cubicBezTo>
                <a:cubicBezTo>
                  <a:pt x="18" y="41575"/>
                  <a:pt x="99" y="42788"/>
                  <a:pt x="1209" y="42997"/>
                </a:cubicBezTo>
                <a:cubicBezTo>
                  <a:pt x="1594" y="43069"/>
                  <a:pt x="1978" y="43076"/>
                  <a:pt x="2367" y="43076"/>
                </a:cubicBezTo>
                <a:lnTo>
                  <a:pt x="33737" y="43076"/>
                </a:lnTo>
                <a:cubicBezTo>
                  <a:pt x="34584" y="43076"/>
                  <a:pt x="35470" y="43131"/>
                  <a:pt x="36346" y="43131"/>
                </a:cubicBezTo>
                <a:cubicBezTo>
                  <a:pt x="36405" y="43131"/>
                  <a:pt x="36464" y="43131"/>
                  <a:pt x="36523" y="43130"/>
                </a:cubicBezTo>
                <a:cubicBezTo>
                  <a:pt x="36536" y="43126"/>
                  <a:pt x="36550" y="43124"/>
                  <a:pt x="36563" y="43124"/>
                </a:cubicBezTo>
                <a:cubicBezTo>
                  <a:pt x="36577" y="43124"/>
                  <a:pt x="36590" y="43126"/>
                  <a:pt x="36603" y="43130"/>
                </a:cubicBezTo>
                <a:cubicBezTo>
                  <a:pt x="37035" y="43127"/>
                  <a:pt x="37467" y="43099"/>
                  <a:pt x="37897" y="43048"/>
                </a:cubicBezTo>
                <a:cubicBezTo>
                  <a:pt x="39343" y="42860"/>
                  <a:pt x="39401" y="41580"/>
                  <a:pt x="39403" y="40366"/>
                </a:cubicBezTo>
                <a:cubicBezTo>
                  <a:pt x="39405" y="39805"/>
                  <a:pt x="39405" y="39246"/>
                  <a:pt x="39405" y="38685"/>
                </a:cubicBezTo>
                <a:cubicBezTo>
                  <a:pt x="39406" y="36461"/>
                  <a:pt x="39406" y="34238"/>
                  <a:pt x="39406" y="32013"/>
                </a:cubicBezTo>
                <a:cubicBezTo>
                  <a:pt x="39408" y="22152"/>
                  <a:pt x="39462" y="12285"/>
                  <a:pt x="39403" y="2423"/>
                </a:cubicBezTo>
                <a:cubicBezTo>
                  <a:pt x="39388" y="1712"/>
                  <a:pt x="39393" y="577"/>
                  <a:pt x="38607" y="225"/>
                </a:cubicBezTo>
                <a:cubicBezTo>
                  <a:pt x="38165" y="28"/>
                  <a:pt x="37683" y="11"/>
                  <a:pt x="37205" y="11"/>
                </a:cubicBezTo>
                <a:lnTo>
                  <a:pt x="3231" y="11"/>
                </a:lnTo>
                <a:cubicBezTo>
                  <a:pt x="2937" y="11"/>
                  <a:pt x="2638" y="1"/>
                  <a:pt x="2341" y="1"/>
                </a:cubicBezTo>
                <a:close/>
              </a:path>
            </a:pathLst>
          </a:custGeom>
          <a:solidFill>
            <a:schemeClr val="tx1"/>
          </a:solidFill>
          <a:ln w="19050">
            <a:solidFill>
              <a:schemeClr val="tx1"/>
            </a:solidFill>
          </a:ln>
        </p:spPr>
        <p:style>
          <a:lnRef idx="2">
            <a:schemeClr val="accent2"/>
          </a:lnRef>
          <a:fillRef idx="1">
            <a:schemeClr val="lt1"/>
          </a:fillRef>
          <a:effectRef idx="0">
            <a:schemeClr val="accent2"/>
          </a:effectRef>
          <a:fontRef idx="minor">
            <a:schemeClr val="dk1"/>
          </a:fontRef>
        </p:style>
        <p:txBody>
          <a:bodyPr spcFirstLastPara="1" wrap="square" lIns="137156" tIns="68569" rIns="137156" bIns="68569" anchor="ctr" anchorCtr="0">
            <a:noAutofit/>
          </a:bodyPr>
          <a:lstStyle/>
          <a:p>
            <a:pPr algn="ctr" defTabSz="685800">
              <a:buClr>
                <a:srgbClr val="000000"/>
              </a:buClr>
              <a:defRPr/>
            </a:pPr>
            <a:endParaRPr sz="1350" kern="0" dirty="0">
              <a:solidFill>
                <a:srgbClr val="191919"/>
              </a:solidFill>
              <a:latin typeface="Fira Sans Extra Condensed SemiBold"/>
              <a:ea typeface="Fira Sans Extra Condensed SemiBold"/>
              <a:cs typeface="Fira Sans Extra Condensed SemiBold"/>
              <a:sym typeface="Fira Sans Extra Condensed SemiBold"/>
            </a:endParaRPr>
          </a:p>
        </p:txBody>
      </p:sp>
      <p:sp>
        <p:nvSpPr>
          <p:cNvPr id="28" name="Google Shape;1263;p28">
            <a:extLst>
              <a:ext uri="{FF2B5EF4-FFF2-40B4-BE49-F238E27FC236}">
                <a16:creationId xmlns:a16="http://schemas.microsoft.com/office/drawing/2014/main" id="{6A225DB7-5983-83B7-0711-597F09DD2AC2}"/>
              </a:ext>
            </a:extLst>
          </p:cNvPr>
          <p:cNvSpPr/>
          <p:nvPr/>
        </p:nvSpPr>
        <p:spPr>
          <a:xfrm>
            <a:off x="4866443" y="2870670"/>
            <a:ext cx="1811399" cy="1952026"/>
          </a:xfrm>
          <a:custGeom>
            <a:avLst/>
            <a:gdLst/>
            <a:ahLst/>
            <a:cxnLst/>
            <a:rect l="l" t="t" r="r" b="b"/>
            <a:pathLst>
              <a:path w="39463" h="43131" extrusionOk="0">
                <a:moveTo>
                  <a:pt x="2341" y="1"/>
                </a:moveTo>
                <a:cubicBezTo>
                  <a:pt x="2131" y="1"/>
                  <a:pt x="1922" y="6"/>
                  <a:pt x="1716" y="22"/>
                </a:cubicBezTo>
                <a:cubicBezTo>
                  <a:pt x="155" y="152"/>
                  <a:pt x="13" y="1340"/>
                  <a:pt x="11" y="2681"/>
                </a:cubicBezTo>
                <a:cubicBezTo>
                  <a:pt x="9" y="4165"/>
                  <a:pt x="8" y="5649"/>
                  <a:pt x="8" y="7131"/>
                </a:cubicBezTo>
                <a:cubicBezTo>
                  <a:pt x="1" y="17951"/>
                  <a:pt x="1" y="28769"/>
                  <a:pt x="9" y="39587"/>
                </a:cubicBezTo>
                <a:cubicBezTo>
                  <a:pt x="9" y="39943"/>
                  <a:pt x="9" y="40296"/>
                  <a:pt x="11" y="40652"/>
                </a:cubicBezTo>
                <a:cubicBezTo>
                  <a:pt x="18" y="41575"/>
                  <a:pt x="99" y="42788"/>
                  <a:pt x="1209" y="42997"/>
                </a:cubicBezTo>
                <a:cubicBezTo>
                  <a:pt x="1594" y="43069"/>
                  <a:pt x="1978" y="43076"/>
                  <a:pt x="2367" y="43076"/>
                </a:cubicBezTo>
                <a:lnTo>
                  <a:pt x="33737" y="43076"/>
                </a:lnTo>
                <a:cubicBezTo>
                  <a:pt x="34584" y="43076"/>
                  <a:pt x="35470" y="43131"/>
                  <a:pt x="36346" y="43131"/>
                </a:cubicBezTo>
                <a:cubicBezTo>
                  <a:pt x="36405" y="43131"/>
                  <a:pt x="36464" y="43131"/>
                  <a:pt x="36523" y="43130"/>
                </a:cubicBezTo>
                <a:cubicBezTo>
                  <a:pt x="36536" y="43126"/>
                  <a:pt x="36550" y="43124"/>
                  <a:pt x="36563" y="43124"/>
                </a:cubicBezTo>
                <a:cubicBezTo>
                  <a:pt x="36577" y="43124"/>
                  <a:pt x="36590" y="43126"/>
                  <a:pt x="36603" y="43130"/>
                </a:cubicBezTo>
                <a:cubicBezTo>
                  <a:pt x="37035" y="43127"/>
                  <a:pt x="37467" y="43099"/>
                  <a:pt x="37897" y="43048"/>
                </a:cubicBezTo>
                <a:cubicBezTo>
                  <a:pt x="39343" y="42860"/>
                  <a:pt x="39401" y="41580"/>
                  <a:pt x="39403" y="40366"/>
                </a:cubicBezTo>
                <a:cubicBezTo>
                  <a:pt x="39405" y="39805"/>
                  <a:pt x="39405" y="39246"/>
                  <a:pt x="39405" y="38685"/>
                </a:cubicBezTo>
                <a:cubicBezTo>
                  <a:pt x="39406" y="36461"/>
                  <a:pt x="39406" y="34238"/>
                  <a:pt x="39406" y="32013"/>
                </a:cubicBezTo>
                <a:cubicBezTo>
                  <a:pt x="39408" y="22152"/>
                  <a:pt x="39462" y="12285"/>
                  <a:pt x="39403" y="2423"/>
                </a:cubicBezTo>
                <a:cubicBezTo>
                  <a:pt x="39388" y="1712"/>
                  <a:pt x="39393" y="577"/>
                  <a:pt x="38607" y="225"/>
                </a:cubicBezTo>
                <a:cubicBezTo>
                  <a:pt x="38165" y="28"/>
                  <a:pt x="37683" y="11"/>
                  <a:pt x="37205" y="11"/>
                </a:cubicBezTo>
                <a:lnTo>
                  <a:pt x="3231" y="11"/>
                </a:lnTo>
                <a:cubicBezTo>
                  <a:pt x="2937" y="11"/>
                  <a:pt x="2638" y="1"/>
                  <a:pt x="2341" y="1"/>
                </a:cubicBezTo>
                <a:close/>
              </a:path>
            </a:pathLst>
          </a:custGeom>
          <a:solidFill>
            <a:schemeClr val="bg1"/>
          </a:solidFill>
          <a:ln>
            <a:noFill/>
          </a:ln>
        </p:spPr>
        <p:txBody>
          <a:bodyPr spcFirstLastPara="1" wrap="square" lIns="137156" tIns="68569" rIns="137156" bIns="68569" anchor="ctr" anchorCtr="0">
            <a:noAutofit/>
          </a:bodyPr>
          <a:lstStyle/>
          <a:p>
            <a:pPr defTabSz="685800">
              <a:buClr>
                <a:srgbClr val="000000"/>
              </a:buClr>
              <a:defRPr/>
            </a:pP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r>
            <a:b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br>
            <a:r>
              <a:rPr lang="en-CA" sz="82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t>
            </a: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r>
            <a:b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b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Advocacy &amp; Patient Engagement </a:t>
            </a:r>
          </a:p>
          <a:p>
            <a:pPr defTabSz="685800">
              <a:buClr>
                <a:srgbClr val="000000"/>
              </a:buClr>
              <a:defRPr/>
            </a:pPr>
            <a:r>
              <a:rPr lang="en-CA" sz="225" kern="0" dirty="0">
                <a:solidFill>
                  <a:srgbClr val="191919"/>
                </a:solidFill>
                <a:latin typeface="Calibri Light" panose="020F0302020204030204" pitchFamily="34" charset="0"/>
                <a:ea typeface="Fira Sans Extra Condensed SemiBold"/>
                <a:cs typeface="Calibri Light" panose="020F0302020204030204" pitchFamily="34" charset="0"/>
                <a:sym typeface="Fira Sans Extra Condensed SemiBold"/>
              </a:rPr>
              <a:t>  </a:t>
            </a:r>
          </a:p>
          <a:p>
            <a:pPr defTabSz="685800">
              <a:buClr>
                <a:srgbClr val="000000"/>
              </a:buClr>
              <a:defRPr/>
            </a:pPr>
            <a:r>
              <a:rPr lang="en-CA" sz="1275" kern="0" dirty="0">
                <a:solidFill>
                  <a:srgbClr val="191919"/>
                </a:solidFill>
                <a:latin typeface="Calibri Light" panose="020F0302020204030204" pitchFamily="34" charset="0"/>
                <a:ea typeface="Fira Sans Extra Condensed SemiBold"/>
                <a:cs typeface="Calibri Light" panose="020F0302020204030204" pitchFamily="34" charset="0"/>
                <a:sym typeface="Fira Sans Extra Condensed SemiBold"/>
              </a:rPr>
              <a:t>Influence societal and systematic dimensions of overuse through public awareness and policy change. </a:t>
            </a:r>
          </a:p>
          <a:p>
            <a:pPr defTabSz="685800">
              <a:buClr>
                <a:srgbClr val="000000"/>
              </a:buClr>
              <a:defRPr/>
            </a:pPr>
            <a:endParaRPr sz="1275" kern="0" dirty="0">
              <a:solidFill>
                <a:srgbClr val="191919"/>
              </a:solidFill>
              <a:latin typeface="Calibri Light" panose="020F0302020204030204" pitchFamily="34" charset="0"/>
              <a:ea typeface="Fira Sans Extra Condensed SemiBold"/>
              <a:cs typeface="Calibri Light" panose="020F0302020204030204" pitchFamily="34" charset="0"/>
              <a:sym typeface="Fira Sans Extra Condensed SemiBold"/>
            </a:endParaRPr>
          </a:p>
        </p:txBody>
      </p:sp>
      <p:sp>
        <p:nvSpPr>
          <p:cNvPr id="29" name="Google Shape;1263;p28">
            <a:extLst>
              <a:ext uri="{FF2B5EF4-FFF2-40B4-BE49-F238E27FC236}">
                <a16:creationId xmlns:a16="http://schemas.microsoft.com/office/drawing/2014/main" id="{A86B3D07-9606-E89D-7ECB-79FFC5D24D92}"/>
              </a:ext>
            </a:extLst>
          </p:cNvPr>
          <p:cNvSpPr/>
          <p:nvPr/>
        </p:nvSpPr>
        <p:spPr>
          <a:xfrm>
            <a:off x="4835729" y="2892217"/>
            <a:ext cx="1811399" cy="1952026"/>
          </a:xfrm>
          <a:custGeom>
            <a:avLst/>
            <a:gdLst/>
            <a:ahLst/>
            <a:cxnLst/>
            <a:rect l="l" t="t" r="r" b="b"/>
            <a:pathLst>
              <a:path w="39463" h="43131" extrusionOk="0">
                <a:moveTo>
                  <a:pt x="2341" y="1"/>
                </a:moveTo>
                <a:cubicBezTo>
                  <a:pt x="2131" y="1"/>
                  <a:pt x="1922" y="6"/>
                  <a:pt x="1716" y="22"/>
                </a:cubicBezTo>
                <a:cubicBezTo>
                  <a:pt x="155" y="152"/>
                  <a:pt x="13" y="1340"/>
                  <a:pt x="11" y="2681"/>
                </a:cubicBezTo>
                <a:cubicBezTo>
                  <a:pt x="9" y="4165"/>
                  <a:pt x="8" y="5649"/>
                  <a:pt x="8" y="7131"/>
                </a:cubicBezTo>
                <a:cubicBezTo>
                  <a:pt x="1" y="17951"/>
                  <a:pt x="1" y="28769"/>
                  <a:pt x="9" y="39587"/>
                </a:cubicBezTo>
                <a:cubicBezTo>
                  <a:pt x="9" y="39943"/>
                  <a:pt x="9" y="40296"/>
                  <a:pt x="11" y="40652"/>
                </a:cubicBezTo>
                <a:cubicBezTo>
                  <a:pt x="18" y="41575"/>
                  <a:pt x="99" y="42788"/>
                  <a:pt x="1209" y="42997"/>
                </a:cubicBezTo>
                <a:cubicBezTo>
                  <a:pt x="1594" y="43069"/>
                  <a:pt x="1978" y="43076"/>
                  <a:pt x="2367" y="43076"/>
                </a:cubicBezTo>
                <a:lnTo>
                  <a:pt x="33737" y="43076"/>
                </a:lnTo>
                <a:cubicBezTo>
                  <a:pt x="34584" y="43076"/>
                  <a:pt x="35470" y="43131"/>
                  <a:pt x="36346" y="43131"/>
                </a:cubicBezTo>
                <a:cubicBezTo>
                  <a:pt x="36405" y="43131"/>
                  <a:pt x="36464" y="43131"/>
                  <a:pt x="36523" y="43130"/>
                </a:cubicBezTo>
                <a:cubicBezTo>
                  <a:pt x="36536" y="43126"/>
                  <a:pt x="36550" y="43124"/>
                  <a:pt x="36563" y="43124"/>
                </a:cubicBezTo>
                <a:cubicBezTo>
                  <a:pt x="36577" y="43124"/>
                  <a:pt x="36590" y="43126"/>
                  <a:pt x="36603" y="43130"/>
                </a:cubicBezTo>
                <a:cubicBezTo>
                  <a:pt x="37035" y="43127"/>
                  <a:pt x="37467" y="43099"/>
                  <a:pt x="37897" y="43048"/>
                </a:cubicBezTo>
                <a:cubicBezTo>
                  <a:pt x="39343" y="42860"/>
                  <a:pt x="39401" y="41580"/>
                  <a:pt x="39403" y="40366"/>
                </a:cubicBezTo>
                <a:cubicBezTo>
                  <a:pt x="39405" y="39805"/>
                  <a:pt x="39405" y="39246"/>
                  <a:pt x="39405" y="38685"/>
                </a:cubicBezTo>
                <a:cubicBezTo>
                  <a:pt x="39406" y="36461"/>
                  <a:pt x="39406" y="34238"/>
                  <a:pt x="39406" y="32013"/>
                </a:cubicBezTo>
                <a:cubicBezTo>
                  <a:pt x="39408" y="22152"/>
                  <a:pt x="39462" y="12285"/>
                  <a:pt x="39403" y="2423"/>
                </a:cubicBezTo>
                <a:cubicBezTo>
                  <a:pt x="39388" y="1712"/>
                  <a:pt x="39393" y="577"/>
                  <a:pt x="38607" y="225"/>
                </a:cubicBezTo>
                <a:cubicBezTo>
                  <a:pt x="38165" y="28"/>
                  <a:pt x="37683" y="11"/>
                  <a:pt x="37205" y="11"/>
                </a:cubicBezTo>
                <a:lnTo>
                  <a:pt x="3231" y="11"/>
                </a:lnTo>
                <a:cubicBezTo>
                  <a:pt x="2937" y="11"/>
                  <a:pt x="2638" y="1"/>
                  <a:pt x="2341" y="1"/>
                </a:cubicBezTo>
                <a:close/>
              </a:path>
            </a:pathLst>
          </a:custGeom>
          <a:noFill/>
          <a:ln w="19050">
            <a:solidFill>
              <a:schemeClr val="tx1"/>
            </a:solidFill>
          </a:ln>
        </p:spPr>
        <p:style>
          <a:lnRef idx="2">
            <a:schemeClr val="accent2"/>
          </a:lnRef>
          <a:fillRef idx="1">
            <a:schemeClr val="lt1"/>
          </a:fillRef>
          <a:effectRef idx="0">
            <a:schemeClr val="accent2"/>
          </a:effectRef>
          <a:fontRef idx="minor">
            <a:schemeClr val="dk1"/>
          </a:fontRef>
        </p:style>
        <p:txBody>
          <a:bodyPr spcFirstLastPara="1" wrap="square" lIns="137156" tIns="68569" rIns="137156" bIns="68569" anchor="ctr" anchorCtr="0">
            <a:noAutofit/>
          </a:bodyPr>
          <a:lstStyle/>
          <a:p>
            <a:pPr algn="ctr" defTabSz="685800">
              <a:buClr>
                <a:srgbClr val="000000"/>
              </a:buClr>
              <a:defRPr/>
            </a:pPr>
            <a:endParaRPr sz="1350" kern="0" dirty="0">
              <a:solidFill>
                <a:srgbClr val="191919"/>
              </a:solidFill>
              <a:latin typeface="Fira Sans Extra Condensed SemiBold"/>
              <a:ea typeface="Fira Sans Extra Condensed SemiBold"/>
              <a:cs typeface="Fira Sans Extra Condensed SemiBold"/>
              <a:sym typeface="Fira Sans Extra Condensed SemiBold"/>
            </a:endParaRPr>
          </a:p>
        </p:txBody>
      </p:sp>
      <p:sp>
        <p:nvSpPr>
          <p:cNvPr id="30" name="Oval 29">
            <a:extLst>
              <a:ext uri="{FF2B5EF4-FFF2-40B4-BE49-F238E27FC236}">
                <a16:creationId xmlns:a16="http://schemas.microsoft.com/office/drawing/2014/main" id="{EE22CD0F-B6EC-ABBF-929C-DDD4A8091307}"/>
              </a:ext>
            </a:extLst>
          </p:cNvPr>
          <p:cNvSpPr/>
          <p:nvPr/>
        </p:nvSpPr>
        <p:spPr>
          <a:xfrm>
            <a:off x="4654593" y="2718791"/>
            <a:ext cx="423699" cy="389945"/>
          </a:xfrm>
          <a:prstGeom prst="ellipse">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dirty="0">
                <a:solidFill>
                  <a:srgbClr val="000000"/>
                </a:solidFill>
                <a:latin typeface="Tahoma" panose="020B0604030504040204" pitchFamily="34" charset="0"/>
                <a:ea typeface="Tahoma" panose="020B0604030504040204" pitchFamily="34" charset="0"/>
                <a:cs typeface="Tahoma" panose="020B0604030504040204" pitchFamily="34" charset="0"/>
              </a:rPr>
              <a:t>3</a:t>
            </a:r>
          </a:p>
        </p:txBody>
      </p:sp>
      <p:sp>
        <p:nvSpPr>
          <p:cNvPr id="31" name="Google Shape;1263;p28">
            <a:extLst>
              <a:ext uri="{FF2B5EF4-FFF2-40B4-BE49-F238E27FC236}">
                <a16:creationId xmlns:a16="http://schemas.microsoft.com/office/drawing/2014/main" id="{BA9AFA87-ACF0-8037-E472-A175F1F81320}"/>
              </a:ext>
            </a:extLst>
          </p:cNvPr>
          <p:cNvSpPr/>
          <p:nvPr/>
        </p:nvSpPr>
        <p:spPr>
          <a:xfrm>
            <a:off x="7010508" y="2903412"/>
            <a:ext cx="1811399" cy="1952026"/>
          </a:xfrm>
          <a:custGeom>
            <a:avLst/>
            <a:gdLst/>
            <a:ahLst/>
            <a:cxnLst/>
            <a:rect l="l" t="t" r="r" b="b"/>
            <a:pathLst>
              <a:path w="39463" h="43131" extrusionOk="0">
                <a:moveTo>
                  <a:pt x="2341" y="1"/>
                </a:moveTo>
                <a:cubicBezTo>
                  <a:pt x="2131" y="1"/>
                  <a:pt x="1922" y="6"/>
                  <a:pt x="1716" y="22"/>
                </a:cubicBezTo>
                <a:cubicBezTo>
                  <a:pt x="155" y="152"/>
                  <a:pt x="13" y="1340"/>
                  <a:pt x="11" y="2681"/>
                </a:cubicBezTo>
                <a:cubicBezTo>
                  <a:pt x="9" y="4165"/>
                  <a:pt x="8" y="5649"/>
                  <a:pt x="8" y="7131"/>
                </a:cubicBezTo>
                <a:cubicBezTo>
                  <a:pt x="1" y="17951"/>
                  <a:pt x="1" y="28769"/>
                  <a:pt x="9" y="39587"/>
                </a:cubicBezTo>
                <a:cubicBezTo>
                  <a:pt x="9" y="39943"/>
                  <a:pt x="9" y="40296"/>
                  <a:pt x="11" y="40652"/>
                </a:cubicBezTo>
                <a:cubicBezTo>
                  <a:pt x="18" y="41575"/>
                  <a:pt x="99" y="42788"/>
                  <a:pt x="1209" y="42997"/>
                </a:cubicBezTo>
                <a:cubicBezTo>
                  <a:pt x="1594" y="43069"/>
                  <a:pt x="1978" y="43076"/>
                  <a:pt x="2367" y="43076"/>
                </a:cubicBezTo>
                <a:lnTo>
                  <a:pt x="33737" y="43076"/>
                </a:lnTo>
                <a:cubicBezTo>
                  <a:pt x="34584" y="43076"/>
                  <a:pt x="35470" y="43131"/>
                  <a:pt x="36346" y="43131"/>
                </a:cubicBezTo>
                <a:cubicBezTo>
                  <a:pt x="36405" y="43131"/>
                  <a:pt x="36464" y="43131"/>
                  <a:pt x="36523" y="43130"/>
                </a:cubicBezTo>
                <a:cubicBezTo>
                  <a:pt x="36536" y="43126"/>
                  <a:pt x="36550" y="43124"/>
                  <a:pt x="36563" y="43124"/>
                </a:cubicBezTo>
                <a:cubicBezTo>
                  <a:pt x="36577" y="43124"/>
                  <a:pt x="36590" y="43126"/>
                  <a:pt x="36603" y="43130"/>
                </a:cubicBezTo>
                <a:cubicBezTo>
                  <a:pt x="37035" y="43127"/>
                  <a:pt x="37467" y="43099"/>
                  <a:pt x="37897" y="43048"/>
                </a:cubicBezTo>
                <a:cubicBezTo>
                  <a:pt x="39343" y="42860"/>
                  <a:pt x="39401" y="41580"/>
                  <a:pt x="39403" y="40366"/>
                </a:cubicBezTo>
                <a:cubicBezTo>
                  <a:pt x="39405" y="39805"/>
                  <a:pt x="39405" y="39246"/>
                  <a:pt x="39405" y="38685"/>
                </a:cubicBezTo>
                <a:cubicBezTo>
                  <a:pt x="39406" y="36461"/>
                  <a:pt x="39406" y="34238"/>
                  <a:pt x="39406" y="32013"/>
                </a:cubicBezTo>
                <a:cubicBezTo>
                  <a:pt x="39408" y="22152"/>
                  <a:pt x="39462" y="12285"/>
                  <a:pt x="39403" y="2423"/>
                </a:cubicBezTo>
                <a:cubicBezTo>
                  <a:pt x="39388" y="1712"/>
                  <a:pt x="39393" y="577"/>
                  <a:pt x="38607" y="225"/>
                </a:cubicBezTo>
                <a:cubicBezTo>
                  <a:pt x="38165" y="28"/>
                  <a:pt x="37683" y="11"/>
                  <a:pt x="37205" y="11"/>
                </a:cubicBezTo>
                <a:lnTo>
                  <a:pt x="3231" y="11"/>
                </a:lnTo>
                <a:cubicBezTo>
                  <a:pt x="2937" y="11"/>
                  <a:pt x="2638" y="1"/>
                  <a:pt x="2341" y="1"/>
                </a:cubicBezTo>
                <a:close/>
              </a:path>
            </a:pathLst>
          </a:custGeom>
          <a:solidFill>
            <a:schemeClr val="tx1"/>
          </a:solidFill>
          <a:ln w="19050">
            <a:solidFill>
              <a:schemeClr val="tx1"/>
            </a:solidFill>
          </a:ln>
        </p:spPr>
        <p:style>
          <a:lnRef idx="2">
            <a:schemeClr val="accent2"/>
          </a:lnRef>
          <a:fillRef idx="1">
            <a:schemeClr val="lt1"/>
          </a:fillRef>
          <a:effectRef idx="0">
            <a:schemeClr val="accent2"/>
          </a:effectRef>
          <a:fontRef idx="minor">
            <a:schemeClr val="dk1"/>
          </a:fontRef>
        </p:style>
        <p:txBody>
          <a:bodyPr spcFirstLastPara="1" wrap="square" lIns="137156" tIns="68569" rIns="137156" bIns="68569" anchor="ctr" anchorCtr="0">
            <a:noAutofit/>
          </a:bodyPr>
          <a:lstStyle/>
          <a:p>
            <a:pPr algn="ctr" defTabSz="685800">
              <a:buClr>
                <a:srgbClr val="000000"/>
              </a:buClr>
              <a:defRPr/>
            </a:pPr>
            <a:endParaRPr sz="1350" kern="0" dirty="0">
              <a:solidFill>
                <a:srgbClr val="191919"/>
              </a:solidFill>
              <a:latin typeface="Fira Sans Extra Condensed SemiBold"/>
              <a:ea typeface="Fira Sans Extra Condensed SemiBold"/>
              <a:cs typeface="Fira Sans Extra Condensed SemiBold"/>
              <a:sym typeface="Fira Sans Extra Condensed SemiBold"/>
            </a:endParaRPr>
          </a:p>
        </p:txBody>
      </p:sp>
      <p:sp>
        <p:nvSpPr>
          <p:cNvPr id="32" name="Google Shape;1263;p28">
            <a:extLst>
              <a:ext uri="{FF2B5EF4-FFF2-40B4-BE49-F238E27FC236}">
                <a16:creationId xmlns:a16="http://schemas.microsoft.com/office/drawing/2014/main" id="{12E59062-9BCE-0A63-2308-84E1EE59D4C6}"/>
              </a:ext>
            </a:extLst>
          </p:cNvPr>
          <p:cNvSpPr/>
          <p:nvPr/>
        </p:nvSpPr>
        <p:spPr>
          <a:xfrm>
            <a:off x="7040548" y="2868292"/>
            <a:ext cx="1811399" cy="1952026"/>
          </a:xfrm>
          <a:custGeom>
            <a:avLst/>
            <a:gdLst/>
            <a:ahLst/>
            <a:cxnLst/>
            <a:rect l="l" t="t" r="r" b="b"/>
            <a:pathLst>
              <a:path w="39463" h="43131" extrusionOk="0">
                <a:moveTo>
                  <a:pt x="2341" y="1"/>
                </a:moveTo>
                <a:cubicBezTo>
                  <a:pt x="2131" y="1"/>
                  <a:pt x="1922" y="6"/>
                  <a:pt x="1716" y="22"/>
                </a:cubicBezTo>
                <a:cubicBezTo>
                  <a:pt x="155" y="152"/>
                  <a:pt x="13" y="1340"/>
                  <a:pt x="11" y="2681"/>
                </a:cubicBezTo>
                <a:cubicBezTo>
                  <a:pt x="9" y="4165"/>
                  <a:pt x="8" y="5649"/>
                  <a:pt x="8" y="7131"/>
                </a:cubicBezTo>
                <a:cubicBezTo>
                  <a:pt x="1" y="17951"/>
                  <a:pt x="1" y="28769"/>
                  <a:pt x="9" y="39587"/>
                </a:cubicBezTo>
                <a:cubicBezTo>
                  <a:pt x="9" y="39943"/>
                  <a:pt x="9" y="40296"/>
                  <a:pt x="11" y="40652"/>
                </a:cubicBezTo>
                <a:cubicBezTo>
                  <a:pt x="18" y="41575"/>
                  <a:pt x="99" y="42788"/>
                  <a:pt x="1209" y="42997"/>
                </a:cubicBezTo>
                <a:cubicBezTo>
                  <a:pt x="1594" y="43069"/>
                  <a:pt x="1978" y="43076"/>
                  <a:pt x="2367" y="43076"/>
                </a:cubicBezTo>
                <a:lnTo>
                  <a:pt x="33737" y="43076"/>
                </a:lnTo>
                <a:cubicBezTo>
                  <a:pt x="34584" y="43076"/>
                  <a:pt x="35470" y="43131"/>
                  <a:pt x="36346" y="43131"/>
                </a:cubicBezTo>
                <a:cubicBezTo>
                  <a:pt x="36405" y="43131"/>
                  <a:pt x="36464" y="43131"/>
                  <a:pt x="36523" y="43130"/>
                </a:cubicBezTo>
                <a:cubicBezTo>
                  <a:pt x="36536" y="43126"/>
                  <a:pt x="36550" y="43124"/>
                  <a:pt x="36563" y="43124"/>
                </a:cubicBezTo>
                <a:cubicBezTo>
                  <a:pt x="36577" y="43124"/>
                  <a:pt x="36590" y="43126"/>
                  <a:pt x="36603" y="43130"/>
                </a:cubicBezTo>
                <a:cubicBezTo>
                  <a:pt x="37035" y="43127"/>
                  <a:pt x="37467" y="43099"/>
                  <a:pt x="37897" y="43048"/>
                </a:cubicBezTo>
                <a:cubicBezTo>
                  <a:pt x="39343" y="42860"/>
                  <a:pt x="39401" y="41580"/>
                  <a:pt x="39403" y="40366"/>
                </a:cubicBezTo>
                <a:cubicBezTo>
                  <a:pt x="39405" y="39805"/>
                  <a:pt x="39405" y="39246"/>
                  <a:pt x="39405" y="38685"/>
                </a:cubicBezTo>
                <a:cubicBezTo>
                  <a:pt x="39406" y="36461"/>
                  <a:pt x="39406" y="34238"/>
                  <a:pt x="39406" y="32013"/>
                </a:cubicBezTo>
                <a:cubicBezTo>
                  <a:pt x="39408" y="22152"/>
                  <a:pt x="39462" y="12285"/>
                  <a:pt x="39403" y="2423"/>
                </a:cubicBezTo>
                <a:cubicBezTo>
                  <a:pt x="39388" y="1712"/>
                  <a:pt x="39393" y="577"/>
                  <a:pt x="38607" y="225"/>
                </a:cubicBezTo>
                <a:cubicBezTo>
                  <a:pt x="38165" y="28"/>
                  <a:pt x="37683" y="11"/>
                  <a:pt x="37205" y="11"/>
                </a:cubicBezTo>
                <a:lnTo>
                  <a:pt x="3231" y="11"/>
                </a:lnTo>
                <a:cubicBezTo>
                  <a:pt x="2937" y="11"/>
                  <a:pt x="2638" y="1"/>
                  <a:pt x="2341" y="1"/>
                </a:cubicBezTo>
                <a:close/>
              </a:path>
            </a:pathLst>
          </a:custGeom>
          <a:solidFill>
            <a:schemeClr val="bg1"/>
          </a:solidFill>
          <a:ln>
            <a:noFill/>
          </a:ln>
        </p:spPr>
        <p:txBody>
          <a:bodyPr spcFirstLastPara="1" wrap="square" lIns="137156" tIns="68569" rIns="137156" bIns="68569" anchor="ctr" anchorCtr="0">
            <a:noAutofit/>
          </a:bodyPr>
          <a:lstStyle/>
          <a:p>
            <a:pPr defTabSz="685800">
              <a:buClr>
                <a:srgbClr val="000000"/>
              </a:buClr>
              <a:defRPr/>
            </a:pP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r>
            <a:b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br>
            <a:r>
              <a:rPr lang="en-CA" sz="82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t>
            </a: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r>
            <a:b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br>
            <a:r>
              <a:rPr lang="en-CA" sz="127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Measuring Impact </a:t>
            </a:r>
          </a:p>
          <a:p>
            <a:pPr defTabSz="685800">
              <a:buClr>
                <a:srgbClr val="000000"/>
              </a:buClr>
              <a:defRPr/>
            </a:pPr>
            <a:r>
              <a:rPr lang="en-CA" sz="225" b="1" kern="0" dirty="0">
                <a:solidFill>
                  <a:srgbClr val="191919"/>
                </a:solidFill>
                <a:latin typeface="Tahoma" panose="020B0604030504040204" pitchFamily="34" charset="0"/>
                <a:ea typeface="Tahoma" panose="020B0604030504040204" pitchFamily="34" charset="0"/>
                <a:cs typeface="Tahoma" panose="020B0604030504040204" pitchFamily="34" charset="0"/>
                <a:sym typeface="Fira Sans Extra Condensed SemiBold"/>
              </a:rPr>
              <a:t>  </a:t>
            </a:r>
            <a:endParaRPr lang="en-CA" sz="225" kern="0" dirty="0">
              <a:solidFill>
                <a:srgbClr val="191919"/>
              </a:solidFill>
              <a:latin typeface="Calibri Light" panose="020F0302020204030204" pitchFamily="34" charset="0"/>
              <a:ea typeface="Fira Sans Extra Condensed SemiBold"/>
              <a:cs typeface="Calibri Light" panose="020F0302020204030204" pitchFamily="34" charset="0"/>
              <a:sym typeface="Fira Sans Extra Condensed SemiBold"/>
            </a:endParaRPr>
          </a:p>
          <a:p>
            <a:pPr defTabSz="685800">
              <a:buClr>
                <a:srgbClr val="000000"/>
              </a:buClr>
              <a:defRPr/>
            </a:pPr>
            <a:r>
              <a:rPr lang="en-CA" sz="1275" kern="0" dirty="0">
                <a:solidFill>
                  <a:srgbClr val="191919"/>
                </a:solidFill>
                <a:latin typeface="Calibri Light" panose="020F0302020204030204" pitchFamily="34" charset="0"/>
                <a:ea typeface="Fira Sans Extra Condensed SemiBold"/>
                <a:cs typeface="Calibri Light" panose="020F0302020204030204" pitchFamily="34" charset="0"/>
                <a:sym typeface="Fira Sans Extra Condensed SemiBold"/>
              </a:rPr>
              <a:t>Advance measurement and evaluation of overuse and its effect on different segments of the population. </a:t>
            </a:r>
          </a:p>
          <a:p>
            <a:pPr defTabSz="685800">
              <a:buClr>
                <a:srgbClr val="000000"/>
              </a:buClr>
              <a:defRPr/>
            </a:pPr>
            <a:endParaRPr sz="1275" kern="0" dirty="0">
              <a:solidFill>
                <a:srgbClr val="191919"/>
              </a:solidFill>
              <a:latin typeface="Calibri Light" panose="020F0302020204030204" pitchFamily="34" charset="0"/>
              <a:ea typeface="Fira Sans Extra Condensed SemiBold"/>
              <a:cs typeface="Calibri Light" panose="020F0302020204030204" pitchFamily="34" charset="0"/>
              <a:sym typeface="Fira Sans Extra Condensed SemiBold"/>
            </a:endParaRPr>
          </a:p>
        </p:txBody>
      </p:sp>
      <p:sp>
        <p:nvSpPr>
          <p:cNvPr id="33" name="Google Shape;1263;p28">
            <a:extLst>
              <a:ext uri="{FF2B5EF4-FFF2-40B4-BE49-F238E27FC236}">
                <a16:creationId xmlns:a16="http://schemas.microsoft.com/office/drawing/2014/main" id="{952D716B-69D2-7198-B463-7D7A91D6BFEE}"/>
              </a:ext>
            </a:extLst>
          </p:cNvPr>
          <p:cNvSpPr/>
          <p:nvPr/>
        </p:nvSpPr>
        <p:spPr>
          <a:xfrm>
            <a:off x="7017810" y="2889840"/>
            <a:ext cx="1811399" cy="1952026"/>
          </a:xfrm>
          <a:custGeom>
            <a:avLst/>
            <a:gdLst/>
            <a:ahLst/>
            <a:cxnLst/>
            <a:rect l="l" t="t" r="r" b="b"/>
            <a:pathLst>
              <a:path w="39463" h="43131" extrusionOk="0">
                <a:moveTo>
                  <a:pt x="2341" y="1"/>
                </a:moveTo>
                <a:cubicBezTo>
                  <a:pt x="2131" y="1"/>
                  <a:pt x="1922" y="6"/>
                  <a:pt x="1716" y="22"/>
                </a:cubicBezTo>
                <a:cubicBezTo>
                  <a:pt x="155" y="152"/>
                  <a:pt x="13" y="1340"/>
                  <a:pt x="11" y="2681"/>
                </a:cubicBezTo>
                <a:cubicBezTo>
                  <a:pt x="9" y="4165"/>
                  <a:pt x="8" y="5649"/>
                  <a:pt x="8" y="7131"/>
                </a:cubicBezTo>
                <a:cubicBezTo>
                  <a:pt x="1" y="17951"/>
                  <a:pt x="1" y="28769"/>
                  <a:pt x="9" y="39587"/>
                </a:cubicBezTo>
                <a:cubicBezTo>
                  <a:pt x="9" y="39943"/>
                  <a:pt x="9" y="40296"/>
                  <a:pt x="11" y="40652"/>
                </a:cubicBezTo>
                <a:cubicBezTo>
                  <a:pt x="18" y="41575"/>
                  <a:pt x="99" y="42788"/>
                  <a:pt x="1209" y="42997"/>
                </a:cubicBezTo>
                <a:cubicBezTo>
                  <a:pt x="1594" y="43069"/>
                  <a:pt x="1978" y="43076"/>
                  <a:pt x="2367" y="43076"/>
                </a:cubicBezTo>
                <a:lnTo>
                  <a:pt x="33737" y="43076"/>
                </a:lnTo>
                <a:cubicBezTo>
                  <a:pt x="34584" y="43076"/>
                  <a:pt x="35470" y="43131"/>
                  <a:pt x="36346" y="43131"/>
                </a:cubicBezTo>
                <a:cubicBezTo>
                  <a:pt x="36405" y="43131"/>
                  <a:pt x="36464" y="43131"/>
                  <a:pt x="36523" y="43130"/>
                </a:cubicBezTo>
                <a:cubicBezTo>
                  <a:pt x="36536" y="43126"/>
                  <a:pt x="36550" y="43124"/>
                  <a:pt x="36563" y="43124"/>
                </a:cubicBezTo>
                <a:cubicBezTo>
                  <a:pt x="36577" y="43124"/>
                  <a:pt x="36590" y="43126"/>
                  <a:pt x="36603" y="43130"/>
                </a:cubicBezTo>
                <a:cubicBezTo>
                  <a:pt x="37035" y="43127"/>
                  <a:pt x="37467" y="43099"/>
                  <a:pt x="37897" y="43048"/>
                </a:cubicBezTo>
                <a:cubicBezTo>
                  <a:pt x="39343" y="42860"/>
                  <a:pt x="39401" y="41580"/>
                  <a:pt x="39403" y="40366"/>
                </a:cubicBezTo>
                <a:cubicBezTo>
                  <a:pt x="39405" y="39805"/>
                  <a:pt x="39405" y="39246"/>
                  <a:pt x="39405" y="38685"/>
                </a:cubicBezTo>
                <a:cubicBezTo>
                  <a:pt x="39406" y="36461"/>
                  <a:pt x="39406" y="34238"/>
                  <a:pt x="39406" y="32013"/>
                </a:cubicBezTo>
                <a:cubicBezTo>
                  <a:pt x="39408" y="22152"/>
                  <a:pt x="39462" y="12285"/>
                  <a:pt x="39403" y="2423"/>
                </a:cubicBezTo>
                <a:cubicBezTo>
                  <a:pt x="39388" y="1712"/>
                  <a:pt x="39393" y="577"/>
                  <a:pt x="38607" y="225"/>
                </a:cubicBezTo>
                <a:cubicBezTo>
                  <a:pt x="38165" y="28"/>
                  <a:pt x="37683" y="11"/>
                  <a:pt x="37205" y="11"/>
                </a:cubicBezTo>
                <a:lnTo>
                  <a:pt x="3231" y="11"/>
                </a:lnTo>
                <a:cubicBezTo>
                  <a:pt x="2937" y="11"/>
                  <a:pt x="2638" y="1"/>
                  <a:pt x="2341" y="1"/>
                </a:cubicBezTo>
                <a:close/>
              </a:path>
            </a:pathLst>
          </a:custGeom>
          <a:noFill/>
          <a:ln w="19050">
            <a:solidFill>
              <a:schemeClr val="tx1"/>
            </a:solidFill>
          </a:ln>
        </p:spPr>
        <p:style>
          <a:lnRef idx="2">
            <a:schemeClr val="accent2"/>
          </a:lnRef>
          <a:fillRef idx="1">
            <a:schemeClr val="lt1"/>
          </a:fillRef>
          <a:effectRef idx="0">
            <a:schemeClr val="accent2"/>
          </a:effectRef>
          <a:fontRef idx="minor">
            <a:schemeClr val="dk1"/>
          </a:fontRef>
        </p:style>
        <p:txBody>
          <a:bodyPr spcFirstLastPara="1" wrap="square" lIns="137156" tIns="68569" rIns="137156" bIns="68569" anchor="ctr" anchorCtr="0">
            <a:noAutofit/>
          </a:bodyPr>
          <a:lstStyle/>
          <a:p>
            <a:pPr algn="ctr" defTabSz="685800">
              <a:buClr>
                <a:srgbClr val="000000"/>
              </a:buClr>
              <a:defRPr/>
            </a:pPr>
            <a:endParaRPr sz="1350" kern="0" dirty="0">
              <a:solidFill>
                <a:srgbClr val="191919"/>
              </a:solidFill>
              <a:latin typeface="Fira Sans Extra Condensed SemiBold"/>
              <a:ea typeface="Fira Sans Extra Condensed SemiBold"/>
              <a:cs typeface="Fira Sans Extra Condensed SemiBold"/>
              <a:sym typeface="Fira Sans Extra Condensed SemiBold"/>
            </a:endParaRPr>
          </a:p>
        </p:txBody>
      </p:sp>
      <p:sp>
        <p:nvSpPr>
          <p:cNvPr id="34" name="Oval 33">
            <a:extLst>
              <a:ext uri="{FF2B5EF4-FFF2-40B4-BE49-F238E27FC236}">
                <a16:creationId xmlns:a16="http://schemas.microsoft.com/office/drawing/2014/main" id="{C60F4CC6-A66E-ACD5-F618-7C7FD46482CE}"/>
              </a:ext>
            </a:extLst>
          </p:cNvPr>
          <p:cNvSpPr/>
          <p:nvPr/>
        </p:nvSpPr>
        <p:spPr>
          <a:xfrm>
            <a:off x="6828699" y="2716414"/>
            <a:ext cx="423699" cy="389945"/>
          </a:xfrm>
          <a:prstGeom prst="ellipse">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dirty="0">
                <a:solidFill>
                  <a:srgbClr val="000000"/>
                </a:solidFill>
                <a:latin typeface="Tahoma" panose="020B0604030504040204" pitchFamily="34" charset="0"/>
                <a:ea typeface="Tahoma" panose="020B0604030504040204" pitchFamily="34" charset="0"/>
                <a:cs typeface="Tahoma" panose="020B0604030504040204" pitchFamily="34" charset="0"/>
              </a:rPr>
              <a:t>4</a:t>
            </a:r>
          </a:p>
        </p:txBody>
      </p:sp>
      <p:pic>
        <p:nvPicPr>
          <p:cNvPr id="20" name="Picture 2" descr="Choosing Wisely Ca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699" y="43320"/>
            <a:ext cx="2225305" cy="12684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HQC Programs\CID\Appropriateness\Choosing Wisely Saskatchewan\Communications\Logos\CWSK Logo\SK CWC pos.jpg">
            <a:extLst>
              <a:ext uri="{FF2B5EF4-FFF2-40B4-BE49-F238E27FC236}">
                <a16:creationId xmlns:a16="http://schemas.microsoft.com/office/drawing/2014/main" id="{13678BEC-2172-4B9E-884B-F05A9EF887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103" y="224368"/>
            <a:ext cx="2921034" cy="116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572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p:nvPr/>
        </p:nvSpPr>
        <p:spPr>
          <a:xfrm>
            <a:off x="4439550" y="2274471"/>
            <a:ext cx="1245000" cy="11823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defTabSz="685800"/>
            <a:endParaRPr>
              <a:solidFill>
                <a:srgbClr val="000000"/>
              </a:solidFill>
              <a:latin typeface="Calibri" panose="020F0502020204030204"/>
            </a:endParaRPr>
          </a:p>
        </p:txBody>
      </p:sp>
      <p:sp>
        <p:nvSpPr>
          <p:cNvPr id="374" name="Google Shape;374;p31"/>
          <p:cNvSpPr txBox="1">
            <a:spLocks noGrp="1"/>
          </p:cNvSpPr>
          <p:nvPr>
            <p:ph type="title"/>
          </p:nvPr>
        </p:nvSpPr>
        <p:spPr>
          <a:xfrm>
            <a:off x="4447222" y="3429000"/>
            <a:ext cx="4549866" cy="1470000"/>
          </a:xfrm>
          <a:prstGeom prst="rect">
            <a:avLst/>
          </a:prstGeom>
        </p:spPr>
        <p:txBody>
          <a:bodyPr spcFirstLastPara="1" vert="horz" wrap="square" lIns="91425" tIns="91425" rIns="91425" bIns="91425" rtlCol="0" anchor="ctr" anchorCtr="0">
            <a:noAutofit/>
          </a:bodyPr>
          <a:lstStyle/>
          <a:p>
            <a:r>
              <a:rPr lang="en" sz="3000" dirty="0"/>
              <a:t>Clinician Engagement</a:t>
            </a:r>
            <a:br>
              <a:rPr lang="en" sz="3000" dirty="0"/>
            </a:br>
            <a:r>
              <a:rPr lang="en" sz="1350" dirty="0"/>
              <a:t> </a:t>
            </a:r>
            <a:r>
              <a:rPr lang="en" sz="6600" dirty="0"/>
              <a:t/>
            </a:r>
            <a:br>
              <a:rPr lang="en" sz="6600" dirty="0"/>
            </a:br>
            <a:r>
              <a:rPr lang="en" sz="1800" b="0" dirty="0">
                <a:solidFill>
                  <a:srgbClr val="000000"/>
                </a:solidFill>
                <a:latin typeface="Calibri Light"/>
                <a:ea typeface="+mn-ea"/>
                <a:cs typeface="+mn-cs"/>
              </a:rPr>
              <a:t>Building a culture to reduce overuse </a:t>
            </a:r>
            <a:endParaRPr sz="1800" b="0" dirty="0">
              <a:solidFill>
                <a:srgbClr val="000000"/>
              </a:solidFill>
              <a:latin typeface="Calibri Light"/>
              <a:ea typeface="+mn-ea"/>
              <a:cs typeface="+mn-cs"/>
            </a:endParaRPr>
          </a:p>
        </p:txBody>
      </p:sp>
      <p:sp>
        <p:nvSpPr>
          <p:cNvPr id="375" name="Google Shape;375;p31"/>
          <p:cNvSpPr txBox="1">
            <a:spLocks noGrp="1"/>
          </p:cNvSpPr>
          <p:nvPr>
            <p:ph type="title" idx="2"/>
          </p:nvPr>
        </p:nvSpPr>
        <p:spPr>
          <a:xfrm>
            <a:off x="4507385" y="2420255"/>
            <a:ext cx="1095300" cy="1013100"/>
          </a:xfrm>
          <a:prstGeom prst="rect">
            <a:avLst/>
          </a:prstGeom>
        </p:spPr>
        <p:txBody>
          <a:bodyPr spcFirstLastPara="1" vert="horz" wrap="square" lIns="91425" tIns="91425" rIns="91425" bIns="91425" rtlCol="0" anchor="ctr" anchorCtr="0">
            <a:noAutofit/>
          </a:bodyPr>
          <a:lstStyle/>
          <a:p>
            <a:r>
              <a:rPr lang="en" sz="5400" dirty="0">
                <a:solidFill>
                  <a:srgbClr val="5AB6B2"/>
                </a:solidFill>
                <a:latin typeface="Tahoma" panose="020B0604030504040204" pitchFamily="34" charset="0"/>
                <a:ea typeface="Tahoma" panose="020B0604030504040204" pitchFamily="34" charset="0"/>
                <a:cs typeface="Tahoma" panose="020B0604030504040204" pitchFamily="34" charset="0"/>
              </a:rPr>
              <a:t>01</a:t>
            </a:r>
            <a:endParaRPr dirty="0">
              <a:solidFill>
                <a:srgbClr val="5AB6B2"/>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close-up of a logo&#10;&#10;Description automatically generated with low confidence">
            <a:extLst>
              <a:ext uri="{FF2B5EF4-FFF2-40B4-BE49-F238E27FC236}">
                <a16:creationId xmlns:a16="http://schemas.microsoft.com/office/drawing/2014/main" id="{1367931D-5D9B-A95E-69D7-5A21F7F78A06}"/>
              </a:ext>
            </a:extLst>
          </p:cNvPr>
          <p:cNvPicPr>
            <a:picLocks noChangeAspect="1"/>
          </p:cNvPicPr>
          <p:nvPr/>
        </p:nvPicPr>
        <p:blipFill>
          <a:blip r:embed="rId3"/>
          <a:stretch>
            <a:fillRect/>
          </a:stretch>
        </p:blipFill>
        <p:spPr>
          <a:xfrm>
            <a:off x="282389" y="2057401"/>
            <a:ext cx="3578440" cy="2886515"/>
          </a:xfrm>
          <a:prstGeom prst="rect">
            <a:avLst/>
          </a:prstGeom>
        </p:spPr>
      </p:pic>
    </p:spTree>
    <p:extLst>
      <p:ext uri="{BB962C8B-B14F-4D97-AF65-F5344CB8AC3E}">
        <p14:creationId xmlns:p14="http://schemas.microsoft.com/office/powerpoint/2010/main" val="714516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PT_EN">
  <a:themeElements>
    <a:clrScheme name="CIHI Branding">
      <a:dk1>
        <a:srgbClr val="000000"/>
      </a:dk1>
      <a:lt1>
        <a:sysClr val="window" lastClr="FFFFFF"/>
      </a:lt1>
      <a:dk2>
        <a:srgbClr val="000000"/>
      </a:dk2>
      <a:lt2>
        <a:srgbClr val="FFFFFF"/>
      </a:lt2>
      <a:accent1>
        <a:srgbClr val="00A199"/>
      </a:accent1>
      <a:accent2>
        <a:srgbClr val="365254"/>
      </a:accent2>
      <a:accent3>
        <a:srgbClr val="14838E"/>
      </a:accent3>
      <a:accent4>
        <a:srgbClr val="ED7024"/>
      </a:accent4>
      <a:accent5>
        <a:srgbClr val="000000"/>
      </a:accent5>
      <a:accent6>
        <a:srgbClr val="33BDB7"/>
      </a:accent6>
      <a:hlink>
        <a:srgbClr val="0070C0"/>
      </a:hlink>
      <a:folHlink>
        <a:srgbClr val="85206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279D426-A114-474A-A55C-06DF9F062457}" vid="{D635142E-56DC-49DC-AC2F-16EDEE734BA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48335d">
      <a:dk1>
        <a:srgbClr val="000000"/>
      </a:dk1>
      <a:lt1>
        <a:srgbClr val="FFFFFF"/>
      </a:lt1>
      <a:dk2>
        <a:srgbClr val="595959"/>
      </a:dk2>
      <a:lt2>
        <a:srgbClr val="E9F9F8"/>
      </a:lt2>
      <a:accent1>
        <a:srgbClr val="E9F9F8"/>
      </a:accent1>
      <a:accent2>
        <a:srgbClr val="59B6B2"/>
      </a:accent2>
      <a:accent3>
        <a:srgbClr val="59B6B2"/>
      </a:accent3>
      <a:accent4>
        <a:srgbClr val="48335D"/>
      </a:accent4>
      <a:accent5>
        <a:srgbClr val="59B6B2"/>
      </a:accent5>
      <a:accent6>
        <a:srgbClr val="F8FCFF"/>
      </a:accent6>
      <a:hlink>
        <a:srgbClr val="595959"/>
      </a:hlink>
      <a:folHlink>
        <a:srgbClr val="0097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PPT_EN">
  <a:themeElements>
    <a:clrScheme name="CIHI Branding">
      <a:dk1>
        <a:srgbClr val="000000"/>
      </a:dk1>
      <a:lt1>
        <a:sysClr val="window" lastClr="FFFFFF"/>
      </a:lt1>
      <a:dk2>
        <a:srgbClr val="000000"/>
      </a:dk2>
      <a:lt2>
        <a:srgbClr val="FFFFFF"/>
      </a:lt2>
      <a:accent1>
        <a:srgbClr val="00A199"/>
      </a:accent1>
      <a:accent2>
        <a:srgbClr val="365254"/>
      </a:accent2>
      <a:accent3>
        <a:srgbClr val="14838E"/>
      </a:accent3>
      <a:accent4>
        <a:srgbClr val="ED7024"/>
      </a:accent4>
      <a:accent5>
        <a:srgbClr val="000000"/>
      </a:accent5>
      <a:accent6>
        <a:srgbClr val="33BDB7"/>
      </a:accent6>
      <a:hlink>
        <a:srgbClr val="0070C0"/>
      </a:hlink>
      <a:folHlink>
        <a:srgbClr val="85206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279D426-A114-474A-A55C-06DF9F062457}" vid="{D635142E-56DC-49DC-AC2F-16EDEE734BA3}"/>
    </a:ext>
  </a:extLst>
</a:theme>
</file>

<file path=docProps/app.xml><?xml version="1.0" encoding="utf-8"?>
<Properties xmlns="http://schemas.openxmlformats.org/officeDocument/2006/extended-properties" xmlns:vt="http://schemas.openxmlformats.org/officeDocument/2006/docPropsVTypes">
  <TotalTime>4455</TotalTime>
  <Words>3367</Words>
  <Application>Microsoft Office PowerPoint</Application>
  <PresentationFormat>On-screen Show (4:3)</PresentationFormat>
  <Paragraphs>310</Paragraphs>
  <Slides>50</Slides>
  <Notes>50</Notes>
  <HiddenSlides>0</HiddenSlides>
  <MMClips>0</MMClips>
  <ScaleCrop>false</ScaleCrop>
  <HeadingPairs>
    <vt:vector size="8" baseType="variant">
      <vt:variant>
        <vt:lpstr>Fonts Used</vt:lpstr>
      </vt:variant>
      <vt:variant>
        <vt:i4>17</vt:i4>
      </vt:variant>
      <vt:variant>
        <vt:lpstr>Theme</vt:lpstr>
      </vt:variant>
      <vt:variant>
        <vt:i4>10</vt:i4>
      </vt:variant>
      <vt:variant>
        <vt:lpstr>Embedded OLE Servers</vt:lpstr>
      </vt:variant>
      <vt:variant>
        <vt:i4>1</vt:i4>
      </vt:variant>
      <vt:variant>
        <vt:lpstr>Slide Titles</vt:lpstr>
      </vt:variant>
      <vt:variant>
        <vt:i4>50</vt:i4>
      </vt:variant>
    </vt:vector>
  </HeadingPairs>
  <TitlesOfParts>
    <vt:vector size="78" baseType="lpstr">
      <vt:lpstr>ＭＳ Ｐゴシック</vt:lpstr>
      <vt:lpstr>Arial</vt:lpstr>
      <vt:lpstr>Calibri</vt:lpstr>
      <vt:lpstr>Calibri Light</vt:lpstr>
      <vt:lpstr>Century Gothic</vt:lpstr>
      <vt:lpstr>Courier New</vt:lpstr>
      <vt:lpstr>Fira Sans Extra Condensed SemiBold</vt:lpstr>
      <vt:lpstr>Poppins ExtraBold</vt:lpstr>
      <vt:lpstr>PT Sans</vt:lpstr>
      <vt:lpstr>Raleway</vt:lpstr>
      <vt:lpstr>Rubik-LightItalic</vt:lpstr>
      <vt:lpstr>Rubik-Medium</vt:lpstr>
      <vt:lpstr>Segoe UI</vt:lpstr>
      <vt:lpstr>Staatliches</vt:lpstr>
      <vt:lpstr>Tahoma</vt:lpstr>
      <vt:lpstr>Times New Roman</vt:lpstr>
      <vt:lpstr>Wingdings</vt:lpstr>
      <vt:lpstr>Office Theme</vt:lpstr>
      <vt:lpstr>1_Office Theme</vt:lpstr>
      <vt:lpstr>2_Office Theme</vt:lpstr>
      <vt:lpstr>7_Office Theme</vt:lpstr>
      <vt:lpstr>8_Office Theme</vt:lpstr>
      <vt:lpstr>3_Office Theme</vt:lpstr>
      <vt:lpstr>4_Office Theme</vt:lpstr>
      <vt:lpstr>5_Office Theme</vt:lpstr>
      <vt:lpstr>1_PPT_EN</vt:lpstr>
      <vt:lpstr>PPT_EN</vt:lpstr>
      <vt:lpstr>Acrobat Document</vt:lpstr>
      <vt:lpstr>Choosing Wisely Together </vt:lpstr>
      <vt:lpstr>Presenter Disclosure</vt:lpstr>
      <vt:lpstr>Objectives: </vt:lpstr>
      <vt:lpstr>PowerPoint Presentation</vt:lpstr>
      <vt:lpstr>PowerPoint Presentation</vt:lpstr>
      <vt:lpstr>PowerPoint Presentation</vt:lpstr>
      <vt:lpstr>PowerPoint Presentation</vt:lpstr>
      <vt:lpstr>PowerPoint Presentation</vt:lpstr>
      <vt:lpstr>Clinician Engagement   Building a culture to reduce overuse </vt:lpstr>
      <vt:lpstr>PowerPoint Presentation</vt:lpstr>
      <vt:lpstr>PowerPoint Presentation</vt:lpstr>
      <vt:lpstr>PowerPoint Presentation</vt:lpstr>
      <vt:lpstr>PowerPoint Presentation</vt:lpstr>
      <vt:lpstr>Choosing Wisely &amp; Climate</vt:lpstr>
      <vt:lpstr>PowerPoint Presentation</vt:lpstr>
      <vt:lpstr>PowerPoint Presentation</vt:lpstr>
      <vt:lpstr>PowerPoint Presentation</vt:lpstr>
      <vt:lpstr>Implementation  at Scale     Catalyze the widespread adoption of evidence-informed practices</vt:lpstr>
      <vt:lpstr>PowerPoint Presentation</vt:lpstr>
      <vt:lpstr>PowerPoint Presentation</vt:lpstr>
      <vt:lpstr>Benchmarks </vt:lpstr>
      <vt:lpstr>PowerPoint Presentation</vt:lpstr>
      <vt:lpstr>PowerPoint Presentation</vt:lpstr>
      <vt:lpstr>PowerPoint Presentation</vt:lpstr>
      <vt:lpstr>PowerPoint Presentation</vt:lpstr>
      <vt:lpstr>Advocacy and Patient Engagement    Influencing awareness on overuse</vt:lpstr>
      <vt:lpstr>Time to Talk. </vt:lpstr>
      <vt:lpstr>PowerPoint Presentation</vt:lpstr>
      <vt:lpstr>Conversation Guide </vt:lpstr>
      <vt:lpstr>Four Questions </vt:lpstr>
      <vt:lpstr>Four Questions </vt:lpstr>
      <vt:lpstr>Patient Pamphlet </vt:lpstr>
      <vt:lpstr>PowerPoint Presentation</vt:lpstr>
      <vt:lpstr>PowerPoint Presentation</vt:lpstr>
      <vt:lpstr>PowerPoint Presentation</vt:lpstr>
      <vt:lpstr>Measuring Impact     Advancing measurement and evaluation of overuse </vt:lpstr>
      <vt:lpstr>The Impact</vt:lpstr>
      <vt:lpstr>Media</vt:lpstr>
      <vt:lpstr>PowerPoint Presentation</vt:lpstr>
      <vt:lpstr>PowerPoint Presentation</vt:lpstr>
      <vt:lpstr>PowerPoint Presentation</vt:lpstr>
      <vt:lpstr>Unnecessary?</vt:lpstr>
      <vt:lpstr>PowerPoint Presentation</vt:lpstr>
      <vt:lpstr>8 of the 12 tests and treatments declined by 10% or more between 2014–2015 and 2019–2020</vt:lpstr>
      <vt:lpstr>Rates of chronic use of benzodiazepines and other sedative–hypnotics declined across most jurisdictions</vt:lpstr>
      <vt:lpstr>Rates of chronic benzodiazepine use are declining across 18 OECD countries</vt:lpstr>
      <vt:lpstr>In the first 2 years of the pandemic, rates of antipsychotic use in long-term care residents without psychosis increased</vt:lpstr>
      <vt:lpstr>Current CW initiatives in SK</vt:lpstr>
      <vt:lpstr>To Learn More </vt:lpstr>
      <vt:lpstr>Thank you/Merci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Wisely Together</dc:title>
  <dc:creator>Palen, Angie (HQC)</dc:creator>
  <cp:lastModifiedBy>Howden, Robin SHA</cp:lastModifiedBy>
  <cp:revision>185</cp:revision>
  <cp:lastPrinted>2019-09-12T18:39:40Z</cp:lastPrinted>
  <dcterms:created xsi:type="dcterms:W3CDTF">2019-09-09T18:44:59Z</dcterms:created>
  <dcterms:modified xsi:type="dcterms:W3CDTF">2024-09-09T22:54:52Z</dcterms:modified>
</cp:coreProperties>
</file>